
<file path=[Content_Types].xml><?xml version="1.0" encoding="utf-8"?>
<Types xmlns="http://schemas.openxmlformats.org/package/2006/content-types">
  <Override PartName="/ppt/tags/tag8.xml" ContentType="application/vnd.openxmlformats-officedocument.presentationml.tags+xml"/>
  <Override PartName="/ppt/tags/tag104.xml" ContentType="application/vnd.openxmlformats-officedocument.presentationml.tags+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ags/tag4.xml" ContentType="application/vnd.openxmlformats-officedocument.presentationml.tags+xml"/>
  <Override PartName="/ppt/tags/tag89.xml" ContentType="application/vnd.openxmlformats-officedocument.presentationml.tags+xml"/>
  <Override PartName="/ppt/theme/theme1.xml" ContentType="application/vnd.openxmlformats-officedocument.theme+xml"/>
  <Override PartName="/ppt/slideLayouts/slideLayout2.xml" ContentType="application/vnd.openxmlformats-officedocument.presentationml.slideLayout+xml"/>
  <Override PartName="/ppt/tags/tag49.xml" ContentType="application/vnd.openxmlformats-officedocument.presentationml.tags+xml"/>
  <Override PartName="/ppt/tags/tag78.xml" ContentType="application/vnd.openxmlformats-officedocument.presentationml.tags+xml"/>
  <Override PartName="/ppt/tags/tag96.xml" ContentType="application/vnd.openxmlformats-officedocument.presentationml.tags+xml"/>
  <Override PartName="/ppt/tags/tag100.xml" ContentType="application/vnd.openxmlformats-officedocument.presentationml.tags+xml"/>
  <Default Extension="xml" ContentType="application/xml"/>
  <Override PartName="/ppt/slideLayouts/slideLayout13.xml" ContentType="application/vnd.openxmlformats-officedocument.presentationml.slideLayout+xml"/>
  <Override PartName="/ppt/tags/tag38.xml" ContentType="application/vnd.openxmlformats-officedocument.presentationml.tags+xml"/>
  <Override PartName="/ppt/tags/tag56.xml" ContentType="application/vnd.openxmlformats-officedocument.presentationml.tags+xml"/>
  <Override PartName="/ppt/tags/tag67.xml" ContentType="application/vnd.openxmlformats-officedocument.presentationml.tags+xml"/>
  <Override PartName="/ppt/tags/tag85.xml" ContentType="application/vnd.openxmlformats-officedocument.presentationml.tags+xml"/>
  <Override PartName="/ppt/slides/slide10.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tags/tag16.xml" ContentType="application/vnd.openxmlformats-officedocument.presentationml.tags+xml"/>
  <Override PartName="/ppt/tags/tag27.xml" ContentType="application/vnd.openxmlformats-officedocument.presentationml.tags+xml"/>
  <Override PartName="/ppt/tags/tag45.xml" ContentType="application/vnd.openxmlformats-officedocument.presentationml.tags+xml"/>
  <Override PartName="/ppt/tags/tag63.xml" ContentType="application/vnd.openxmlformats-officedocument.presentationml.tags+xml"/>
  <Override PartName="/ppt/tags/tag74.xml" ContentType="application/vnd.openxmlformats-officedocument.presentationml.tags+xml"/>
  <Override PartName="/ppt/tags/tag92.xml" ContentType="application/vnd.openxmlformats-officedocument.presentationml.tags+xml"/>
  <Override PartName="/docProps/custom.xml" ContentType="application/vnd.openxmlformats-officedocument.custom-properties+xml"/>
  <Override PartName="/ppt/tags/tag34.xml" ContentType="application/vnd.openxmlformats-officedocument.presentationml.tags+xml"/>
  <Override PartName="/ppt/tags/tag52.xml" ContentType="application/vnd.openxmlformats-officedocument.presentationml.tags+xml"/>
  <Override PartName="/ppt/tags/tag81.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41.xml" ContentType="application/vnd.openxmlformats-officedocument.presentationml.tags+xml"/>
  <Override PartName="/ppt/tags/tag70.xml" ContentType="application/vnd.openxmlformats-officedocument.presentationml.tags+xml"/>
  <Override PartName="/ppt/slides/slide9.xml" ContentType="application/vnd.openxmlformats-officedocument.presentationml.slide+xml"/>
  <Override PartName="/ppt/viewProps.xml" ContentType="application/vnd.openxmlformats-officedocument.presentationml.viewProps+xml"/>
  <Override PartName="/ppt/tags/tag9.xml" ContentType="application/vnd.openxmlformats-officedocument.presentationml.tags+xml"/>
  <Override PartName="/ppt/tags/tag30.xml" ContentType="application/vnd.openxmlformats-officedocument.presentationml.tags+xml"/>
  <Override PartName="/ppt/tags/tag105.xml" ContentType="application/vnd.openxmlformats-officedocument.presentationml.tag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79.xml" ContentType="application/vnd.openxmlformats-officedocument.presentationml.tags+xml"/>
  <Override PartName="/ppt/tags/tag101.xml" ContentType="application/vnd.openxmlformats-officedocument.presentationml.tags+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tags/tag3.xml" ContentType="application/vnd.openxmlformats-officedocument.presentationml.tags+xml"/>
  <Override PartName="/ppt/tags/tag39.xml" ContentType="application/vnd.openxmlformats-officedocument.presentationml.tags+xml"/>
  <Override PartName="/ppt/tags/tag59.xml" ContentType="application/vnd.openxmlformats-officedocument.presentationml.tags+xml"/>
  <Override PartName="/ppt/tags/tag68.xml" ContentType="application/vnd.openxmlformats-officedocument.presentationml.tags+xml"/>
  <Override PartName="/ppt/tags/tag77.xml" ContentType="application/vnd.openxmlformats-officedocument.presentationml.tags+xml"/>
  <Override PartName="/ppt/tags/tag86.xml" ContentType="application/vnd.openxmlformats-officedocument.presentationml.tags+xml"/>
  <Override PartName="/ppt/tags/tag88.xml" ContentType="application/vnd.openxmlformats-officedocument.presentationml.tags+xml"/>
  <Override PartName="/ppt/tags/tag97.xml" ContentType="application/vnd.openxmlformats-officedocument.presentationml.tags+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57.xml" ContentType="application/vnd.openxmlformats-officedocument.presentationml.tags+xml"/>
  <Override PartName="/ppt/tags/tag66.xml" ContentType="application/vnd.openxmlformats-officedocument.presentationml.tags+xml"/>
  <Override PartName="/ppt/tags/tag75.xml" ContentType="application/vnd.openxmlformats-officedocument.presentationml.tags+xml"/>
  <Override PartName="/ppt/tags/tag84.xml" ContentType="application/vnd.openxmlformats-officedocument.presentationml.tags+xml"/>
  <Override PartName="/ppt/tags/tag95.xml" ContentType="application/vnd.openxmlformats-officedocument.presentationml.tags+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55.xml" ContentType="application/vnd.openxmlformats-officedocument.presentationml.tags+xml"/>
  <Override PartName="/ppt/tags/tag64.xml" ContentType="application/vnd.openxmlformats-officedocument.presentationml.tags+xml"/>
  <Override PartName="/ppt/tags/tag73.xml" ContentType="application/vnd.openxmlformats-officedocument.presentationml.tags+xml"/>
  <Override PartName="/ppt/tags/tag82.xml" ContentType="application/vnd.openxmlformats-officedocument.presentationml.tags+xml"/>
  <Override PartName="/ppt/tags/tag93.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53.xml" ContentType="application/vnd.openxmlformats-officedocument.presentationml.tags+xml"/>
  <Override PartName="/ppt/tags/tag62.xml" ContentType="application/vnd.openxmlformats-officedocument.presentationml.tags+xml"/>
  <Override PartName="/ppt/tags/tag71.xml" ContentType="application/vnd.openxmlformats-officedocument.presentationml.tags+xml"/>
  <Override PartName="/ppt/tags/tag80.xml" ContentType="application/vnd.openxmlformats-officedocument.presentationml.tags+xml"/>
  <Override PartName="/ppt/tags/tag91.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tags/tag51.xml" ContentType="application/vnd.openxmlformats-officedocument.presentationml.tags+xml"/>
  <Override PartName="/ppt/tags/tag60.xml" ContentType="application/vnd.openxmlformats-officedocument.presentationml.tags+xml"/>
  <Override PartName="/ppt/slides/slide8.xml" ContentType="application/vnd.openxmlformats-officedocument.presentationml.slide+xml"/>
  <Override PartName="/ppt/tags/tag11.xml" ContentType="application/vnd.openxmlformats-officedocument.presentationml.tags+xml"/>
  <Override PartName="/ppt/tags/tag20.xml" ContentType="application/vnd.openxmlformats-officedocument.presentationml.tags+xml"/>
  <Override PartName="/ppt/tags/tag106.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ags/tag98.xml" ContentType="application/vnd.openxmlformats-officedocument.presentationml.tags+xml"/>
  <Override PartName="/ppt/tags/tag102.xml" ContentType="application/vnd.openxmlformats-officedocument.presentationml.tags+xml"/>
  <Override PartName="/ppt/slides/slide2.xml" ContentType="application/vnd.openxmlformats-officedocument.presentationml.slide+xml"/>
  <Override PartName="/ppt/slideLayouts/slideLayout15.xml" ContentType="application/vnd.openxmlformats-officedocument.presentationml.slideLayout+xml"/>
  <Override PartName="/ppt/tags/tag2.xml" ContentType="application/vnd.openxmlformats-officedocument.presentationml.tags+xml"/>
  <Override PartName="/ppt/tags/tag58.xml" ContentType="application/vnd.openxmlformats-officedocument.presentationml.tags+xml"/>
  <Override PartName="/ppt/tags/tag69.xml" ContentType="application/vnd.openxmlformats-officedocument.presentationml.tags+xml"/>
  <Override PartName="/ppt/tags/tag87.xml" ContentType="application/vnd.openxmlformats-officedocument.presentationml.tags+xml"/>
  <Default Extension="rels" ContentType="application/vnd.openxmlformats-package.relationships+xml"/>
  <Override PartName="/ppt/slideLayouts/slideLayout22.xml" ContentType="application/vnd.openxmlformats-officedocument.presentationml.slideLayout+xml"/>
  <Override PartName="/ppt/tags/tag29.xml" ContentType="application/vnd.openxmlformats-officedocument.presentationml.tags+xml"/>
  <Override PartName="/ppt/tags/tag47.xml" ContentType="application/vnd.openxmlformats-officedocument.presentationml.tags+xml"/>
  <Override PartName="/ppt/tags/tag76.xml" ContentType="application/vnd.openxmlformats-officedocument.presentationml.tags+xml"/>
  <Override PartName="/ppt/tags/tag94.xml" ContentType="application/vnd.openxmlformats-officedocument.presentationml.tags+xml"/>
  <Override PartName="/ppt/slideLayouts/slideLayout11.xml" ContentType="application/vnd.openxmlformats-officedocument.presentationml.slideLayout+xml"/>
  <Override PartName="/ppt/tags/tag18.xml" ContentType="application/vnd.openxmlformats-officedocument.presentationml.tags+xml"/>
  <Override PartName="/ppt/tags/tag36.xml" ContentType="application/vnd.openxmlformats-officedocument.presentationml.tags+xml"/>
  <Override PartName="/ppt/tags/tag54.xml" ContentType="application/vnd.openxmlformats-officedocument.presentationml.tags+xml"/>
  <Override PartName="/ppt/tags/tag65.xml" ContentType="application/vnd.openxmlformats-officedocument.presentationml.tags+xml"/>
  <Override PartName="/ppt/tags/tag83.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43.xml" ContentType="application/vnd.openxmlformats-officedocument.presentationml.tags+xml"/>
  <Override PartName="/ppt/tags/tag61.xml" ContentType="application/vnd.openxmlformats-officedocument.presentationml.tags+xml"/>
  <Override PartName="/ppt/tags/tag72.xml" ContentType="application/vnd.openxmlformats-officedocument.presentationml.tags+xml"/>
  <Override PartName="/ppt/tags/tag90.xml" ContentType="application/vnd.openxmlformats-officedocument.presentationml.tags+xml"/>
  <Override PartName="/ppt/tags/tag32.xml" ContentType="application/vnd.openxmlformats-officedocument.presentationml.tags+xml"/>
  <Override PartName="/ppt/tags/tag50.xml" ContentType="application/vnd.openxmlformats-officedocument.presentationml.tags+xml"/>
  <Override PartName="/ppt/slides/slide7.xml" ContentType="application/vnd.openxmlformats-officedocument.presentationml.slide+xml"/>
  <Override PartName="/ppt/slideLayouts/slideLayout9.xml" ContentType="application/vnd.openxmlformats-officedocument.presentationml.slideLayout+xml"/>
  <Override PartName="/ppt/tags/tag10.xml" ContentType="application/vnd.openxmlformats-officedocument.presentationml.tags+xml"/>
  <Override PartName="/ppt/tags/tag21.xml" ContentType="application/vnd.openxmlformats-officedocument.presentationml.tags+xml"/>
  <Override PartName="/ppt/slideMasters/slideMaster2.xml" ContentType="application/vnd.openxmlformats-officedocument.presentationml.slideMaster+xml"/>
  <Override PartName="/ppt/tags/tag7.xml" ContentType="application/vnd.openxmlformats-officedocument.presentationml.tags+xml"/>
  <Override PartName="/ppt/tags/tag103.xml" ContentType="application/vnd.openxmlformats-officedocument.presentationml.tags+xml"/>
  <Override PartName="/ppt/slides/slide3.xml" ContentType="application/vnd.openxmlformats-officedocument.presentationml.slide+xml"/>
  <Override PartName="/ppt/slideLayouts/slideLayout5.xml" ContentType="application/vnd.openxmlformats-officedocument.presentationml.slideLayout+xml"/>
  <Override PartName="/ppt/tags/tag99.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sldIdLst>
    <p:sldId id="256" r:id="rId3"/>
    <p:sldId id="259" r:id="rId4"/>
    <p:sldId id="260" r:id="rId5"/>
    <p:sldId id="261" r:id="rId6"/>
    <p:sldId id="267" r:id="rId7"/>
    <p:sldId id="262" r:id="rId8"/>
    <p:sldId id="263" r:id="rId9"/>
    <p:sldId id="264" r:id="rId10"/>
    <p:sldId id="265" r:id="rId11"/>
    <p:sldId id="266" r:id="rId1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7" autoAdjust="0"/>
    <p:restoredTop sz="94660"/>
  </p:normalViewPr>
  <p:slideViewPr>
    <p:cSldViewPr snapToGrid="0" showGuides="1">
      <p:cViewPr varScale="1">
        <p:scale>
          <a:sx n="67" d="100"/>
          <a:sy n="67" d="100"/>
        </p:scale>
        <p:origin x="-484" y="-6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16.xml"/><Relationship Id="rId3" Type="http://schemas.openxmlformats.org/officeDocument/2006/relationships/tags" Target="../tags/tag11.xml"/><Relationship Id="rId7" Type="http://schemas.openxmlformats.org/officeDocument/2006/relationships/tags" Target="../tags/tag15.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tags" Target="../tags/tag14.xml"/><Relationship Id="rId11" Type="http://schemas.openxmlformats.org/officeDocument/2006/relationships/slideMaster" Target="../slideMasters/slideMaster2.xml"/><Relationship Id="rId5" Type="http://schemas.openxmlformats.org/officeDocument/2006/relationships/tags" Target="../tags/tag13.xml"/><Relationship Id="rId10" Type="http://schemas.openxmlformats.org/officeDocument/2006/relationships/tags" Target="../tags/tag18.xml"/><Relationship Id="rId4" Type="http://schemas.openxmlformats.org/officeDocument/2006/relationships/tags" Target="../tags/tag12.xml"/><Relationship Id="rId9" Type="http://schemas.openxmlformats.org/officeDocument/2006/relationships/tags" Target="../tags/tag17.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slideMaster" Target="../slideMasters/slideMaster2.xml"/><Relationship Id="rId5" Type="http://schemas.openxmlformats.org/officeDocument/2006/relationships/tags" Target="../tags/tag23.xml"/><Relationship Id="rId4" Type="http://schemas.openxmlformats.org/officeDocument/2006/relationships/tags" Target="../tags/tag22.xml"/></Relationships>
</file>

<file path=ppt/slideLayouts/_rels/slideLayout14.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26.xml"/><Relationship Id="rId7" Type="http://schemas.openxmlformats.org/officeDocument/2006/relationships/tags" Target="../tags/tag30.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38.xml"/><Relationship Id="rId3" Type="http://schemas.openxmlformats.org/officeDocument/2006/relationships/tags" Target="../tags/tag33.xml"/><Relationship Id="rId7" Type="http://schemas.openxmlformats.org/officeDocument/2006/relationships/tags" Target="../tags/tag37.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 Id="rId9"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41.xml"/><Relationship Id="rId7" Type="http://schemas.openxmlformats.org/officeDocument/2006/relationships/slideMaster" Target="../slideMasters/slideMaster2.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tags" Target="../tags/tag42.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5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5" Type="http://schemas.openxmlformats.org/officeDocument/2006/relationships/tags" Target="../tags/tag49.xml"/><Relationship Id="rId4" Type="http://schemas.openxmlformats.org/officeDocument/2006/relationships/tags" Target="../tags/tag48.xml"/><Relationship Id="rId9"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tags" Target="../tags/tag53.xml"/><Relationship Id="rId5" Type="http://schemas.openxmlformats.org/officeDocument/2006/relationships/slideMaster" Target="../slideMasters/slideMaster2.xml"/><Relationship Id="rId4" Type="http://schemas.openxmlformats.org/officeDocument/2006/relationships/tags" Target="../tags/tag56.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59.xml"/><Relationship Id="rId2" Type="http://schemas.openxmlformats.org/officeDocument/2006/relationships/tags" Target="../tags/tag58.xml"/><Relationship Id="rId1" Type="http://schemas.openxmlformats.org/officeDocument/2006/relationships/tags" Target="../tags/tag57.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5" Type="http://schemas.openxmlformats.org/officeDocument/2006/relationships/slideMaster" Target="../slideMasters/slideMaster2.xml"/><Relationship Id="rId4" Type="http://schemas.openxmlformats.org/officeDocument/2006/relationships/tags" Target="../tags/tag63.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slideMaster" Target="../slideMasters/slideMaster2.xml"/><Relationship Id="rId5" Type="http://schemas.openxmlformats.org/officeDocument/2006/relationships/tags" Target="../tags/tag68.xml"/><Relationship Id="rId4" Type="http://schemas.openxmlformats.org/officeDocument/2006/relationships/tags" Target="../tags/tag67.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76.xml"/><Relationship Id="rId3" Type="http://schemas.openxmlformats.org/officeDocument/2006/relationships/tags" Target="../tags/tag71.xml"/><Relationship Id="rId7" Type="http://schemas.openxmlformats.org/officeDocument/2006/relationships/tags" Target="../tags/tag75.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tags" Target="../tags/tag74.xml"/><Relationship Id="rId5" Type="http://schemas.openxmlformats.org/officeDocument/2006/relationships/tags" Target="../tags/tag73.xml"/><Relationship Id="rId10" Type="http://schemas.openxmlformats.org/officeDocument/2006/relationships/slideMaster" Target="../slideMasters/slideMaster2.xml"/><Relationship Id="rId4" Type="http://schemas.openxmlformats.org/officeDocument/2006/relationships/tags" Target="../tags/tag72.xml"/><Relationship Id="rId9" Type="http://schemas.openxmlformats.org/officeDocument/2006/relationships/tags" Target="../tags/tag7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pPr/>
              <a:t>2026/4/8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pPr/>
              <a:t>2026/4/8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pPr/>
              <a:t>2026/4/8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标题幻灯片">
    <p:spTree>
      <p:nvGrpSpPr>
        <p:cNvPr id="1" name=""/>
        <p:cNvGrpSpPr/>
        <p:nvPr/>
      </p:nvGrpSpPr>
      <p:grpSpPr>
        <a:xfrm>
          <a:off x="0" y="0"/>
          <a:ext cx="0" cy="0"/>
          <a:chOff x="0" y="0"/>
          <a:chExt cx="0" cy="0"/>
        </a:xfrm>
      </p:grpSpPr>
      <p:sp>
        <p:nvSpPr>
          <p:cNvPr id="10" name="矩形 9"/>
          <p:cNvSpPr/>
          <p:nvPr userDrawn="1">
            <p:custDataLst>
              <p:tags r:id="rId1"/>
            </p:custDataLst>
          </p:nvPr>
        </p:nvSpPr>
        <p:spPr>
          <a:xfrm>
            <a:off x="0" y="0"/>
            <a:ext cx="12190095" cy="6858000"/>
          </a:xfrm>
          <a:prstGeom prst="rect">
            <a:avLst/>
          </a:prstGeom>
          <a:gradFill>
            <a:gsLst>
              <a:gs pos="0">
                <a:schemeClr val="bg2">
                  <a:lumMod val="92000"/>
                </a:schemeClr>
              </a:gs>
              <a:gs pos="100000">
                <a:schemeClr val="bg1"/>
              </a:gs>
            </a:gsLst>
            <a:lin ang="180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8" name="椭圆 7"/>
          <p:cNvSpPr>
            <a:spLocks noChangeAspect="1"/>
          </p:cNvSpPr>
          <p:nvPr userDrawn="1">
            <p:custDataLst>
              <p:tags r:id="rId2"/>
            </p:custDataLst>
          </p:nvPr>
        </p:nvSpPr>
        <p:spPr>
          <a:xfrm flipH="1">
            <a:off x="8610600" y="1253806"/>
            <a:ext cx="1763395" cy="1763395"/>
          </a:xfrm>
          <a:prstGeom prst="ellipse">
            <a:avLst/>
          </a:prstGeom>
          <a:gradFill>
            <a:gsLst>
              <a:gs pos="0">
                <a:schemeClr val="bg1">
                  <a:alpha val="0"/>
                </a:schemeClr>
              </a:gs>
              <a:gs pos="100000">
                <a:schemeClr val="accent1">
                  <a:alpha val="17000"/>
                </a:schemeClr>
              </a:gs>
            </a:gsLst>
            <a:lin ang="20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1" name="矩形: 圆顶角 13"/>
          <p:cNvSpPr/>
          <p:nvPr userDrawn="1">
            <p:custDataLst>
              <p:tags r:id="rId3"/>
            </p:custDataLst>
          </p:nvPr>
        </p:nvSpPr>
        <p:spPr>
          <a:xfrm rot="8100000" flipH="1">
            <a:off x="1561337" y="2210865"/>
            <a:ext cx="2029437" cy="3830417"/>
          </a:xfrm>
          <a:prstGeom prst="round2SameRect">
            <a:avLst>
              <a:gd name="adj1" fmla="val 50000"/>
              <a:gd name="adj2" fmla="val 0"/>
            </a:avLst>
          </a:prstGeom>
          <a:gradFill flip="none" rotWithShape="1">
            <a:gsLst>
              <a:gs pos="87000">
                <a:srgbClr val="FFFFFF">
                  <a:alpha val="0"/>
                </a:srgbClr>
              </a:gs>
              <a:gs pos="0">
                <a:schemeClr val="accent1">
                  <a:lumMod val="0"/>
                  <a:lumOff val="10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cs typeface="MiSans" panose="00000500000000000000" charset="-122"/>
            </a:endParaRPr>
          </a:p>
        </p:txBody>
      </p:sp>
      <p:sp>
        <p:nvSpPr>
          <p:cNvPr id="12" name="副标题"/>
          <p:cNvSpPr txBox="1">
            <a:spLocks noGrp="1"/>
          </p:cNvSpPr>
          <p:nvPr>
            <p:ph type="body" idx="3" hasCustomPrompt="1"/>
            <p:custDataLst>
              <p:tags r:id="rId4"/>
            </p:custDataLst>
          </p:nvPr>
        </p:nvSpPr>
        <p:spPr>
          <a:xfrm>
            <a:off x="4518584" y="1886033"/>
            <a:ext cx="6724805" cy="876899"/>
          </a:xfrm>
          <a:prstGeom prst="rect">
            <a:avLst/>
          </a:prstGeom>
          <a:noFill/>
          <a:ln>
            <a:noFill/>
            <a:prstDash val="sysDash"/>
          </a:ln>
        </p:spPr>
        <p:txBody>
          <a:bodyPr vert="horz" wrap="square" lIns="0" tIns="0" rIns="0" bIns="0" rtlCol="0" anchor="b" anchorCtr="0">
            <a:normAutofit/>
          </a:bodyPr>
          <a:lstStyle>
            <a:lvl1pPr marL="0" marR="0" lvl="0" algn="r" defTabSz="914400" rtl="0" eaLnBrk="1" fontAlgn="auto" latinLnBrk="0" hangingPunct="1">
              <a:lnSpc>
                <a:spcPct val="100000"/>
              </a:lnSpc>
              <a:spcBef>
                <a:spcPts val="600"/>
              </a:spcBef>
              <a:buClrTx/>
              <a:buSzTx/>
              <a:buFontTx/>
              <a:buNone/>
              <a:defRPr kumimoji="0" lang="zh-CN" altLang="en-US" sz="2200" b="1" i="0" u="none" strike="noStrike" kern="1200" cap="none" spc="0" normalizeH="0" baseline="0" noProof="1" dirty="0" smtClean="0">
                <a:ln>
                  <a:noFill/>
                  <a:prstDash val="sysDot"/>
                </a:ln>
                <a:solidFill>
                  <a:schemeClr val="accent1"/>
                </a:solidFill>
                <a:latin typeface="+mj-ea"/>
                <a:ea typeface="+mj-ea"/>
                <a:cs typeface="MiSans" panose="00000500000000000000" charset="-122"/>
                <a:sym typeface="+mn-ea"/>
              </a:defRPr>
            </a:lvl1pPr>
          </a:lstStyle>
          <a:p>
            <a:pPr lvl="0"/>
            <a:r>
              <a:rPr dirty="0">
                <a:sym typeface="+mn-ea"/>
              </a:rPr>
              <a:t>单击此处编辑母版副标题样式</a:t>
            </a:r>
          </a:p>
        </p:txBody>
      </p:sp>
      <p:sp>
        <p:nvSpPr>
          <p:cNvPr id="13" name="标题"/>
          <p:cNvSpPr txBox="1">
            <a:spLocks noGrp="1"/>
          </p:cNvSpPr>
          <p:nvPr>
            <p:ph type="title" idx="2" hasCustomPrompt="1"/>
            <p:custDataLst>
              <p:tags r:id="rId5"/>
            </p:custDataLst>
          </p:nvPr>
        </p:nvSpPr>
        <p:spPr>
          <a:xfrm>
            <a:off x="4200965" y="2887128"/>
            <a:ext cx="7100480" cy="1246841"/>
          </a:xfrm>
          <a:prstGeom prst="rect">
            <a:avLst/>
          </a:prstGeom>
          <a:noFill/>
        </p:spPr>
        <p:txBody>
          <a:bodyPr wrap="square" lIns="0" tIns="0" rIns="0" bIns="0" rtlCol="0" anchor="t" anchorCtr="0">
            <a:normAutofit/>
          </a:bodyPr>
          <a:lstStyle>
            <a:lvl1pPr marL="0" marR="0" algn="r" defTabSz="914400" rtl="0" eaLnBrk="1" fontAlgn="auto" latinLnBrk="0" hangingPunct="1">
              <a:lnSpc>
                <a:spcPct val="100000"/>
              </a:lnSpc>
              <a:buClrTx/>
              <a:buSzTx/>
              <a:buFontTx/>
              <a:buNone/>
              <a:defRPr kumimoji="0" lang="zh-CN" altLang="en-US" sz="7200" b="1" i="0" u="none" strike="noStrike" kern="1200" cap="none" spc="300" normalizeH="0" baseline="0" noProof="1" dirty="0">
                <a:solidFill>
                  <a:schemeClr val="accent1"/>
                </a:solidFill>
                <a:latin typeface="+mj-ea"/>
                <a:ea typeface="+mj-ea"/>
                <a:cs typeface="MiSans" panose="00000500000000000000" charset="-122"/>
              </a:defRPr>
            </a:lvl1pPr>
          </a:lstStyle>
          <a:p>
            <a:pPr lvl="0" algn="r"/>
            <a:r>
              <a:rPr dirty="0">
                <a:sym typeface="+mn-ea"/>
              </a:rPr>
              <a:t>此处编辑标题</a:t>
            </a:r>
          </a:p>
        </p:txBody>
      </p:sp>
      <p:sp>
        <p:nvSpPr>
          <p:cNvPr id="15" name="日期占位符 3"/>
          <p:cNvSpPr>
            <a:spLocks noGrp="1"/>
          </p:cNvSpPr>
          <p:nvPr>
            <p:ph type="dt" sz="half" idx="10"/>
            <p:custDataLst>
              <p:tags r:id="rId6"/>
            </p:custDataLst>
          </p:nvPr>
        </p:nvSpPr>
        <p:spPr>
          <a:xfrm>
            <a:off x="838200" y="6356350"/>
            <a:ext cx="2743200" cy="365125"/>
          </a:xfrm>
        </p:spPr>
        <p:txBody>
          <a:bodyPr/>
          <a:lstStyle/>
          <a:p>
            <a:fld id="{D997B5FA-0921-464F-AAE1-844C04324D75}" type="datetimeFigureOut">
              <a:rPr lang="zh-CN" altLang="en-US" smtClean="0"/>
              <a:pPr/>
              <a:t>2026/4/8</a:t>
            </a:fld>
            <a:endParaRPr lang="zh-CN" altLang="en-US"/>
          </a:p>
        </p:txBody>
      </p:sp>
      <p:sp>
        <p:nvSpPr>
          <p:cNvPr id="16" name="页脚占位符 4"/>
          <p:cNvSpPr>
            <a:spLocks noGrp="1"/>
          </p:cNvSpPr>
          <p:nvPr>
            <p:ph type="ftr" sz="quarter" idx="11"/>
            <p:custDataLst>
              <p:tags r:id="rId7"/>
            </p:custDataLst>
          </p:nvPr>
        </p:nvSpPr>
        <p:spPr>
          <a:xfrm>
            <a:off x="4038600" y="6356350"/>
            <a:ext cx="4114800" cy="365125"/>
          </a:xfrm>
        </p:spPr>
        <p:txBody>
          <a:bodyPr/>
          <a:lstStyle/>
          <a:p>
            <a:endParaRPr lang="zh-CN" altLang="en-US"/>
          </a:p>
        </p:txBody>
      </p:sp>
      <p:sp>
        <p:nvSpPr>
          <p:cNvPr id="17" name="灯片编号占位符 5"/>
          <p:cNvSpPr>
            <a:spLocks noGrp="1"/>
          </p:cNvSpPr>
          <p:nvPr>
            <p:ph type="sldNum" sz="quarter" idx="12"/>
            <p:custDataLst>
              <p:tags r:id="rId8"/>
            </p:custDataLst>
          </p:nvPr>
        </p:nvSpPr>
        <p:spPr>
          <a:xfrm>
            <a:off x="8610600" y="6356350"/>
            <a:ext cx="2743200" cy="365125"/>
          </a:xfrm>
        </p:spPr>
        <p:txBody>
          <a:bodyPr/>
          <a:lstStyle/>
          <a:p>
            <a:fld id="{565CE74E-AB26-4998-AD42-012C4C1AD076}" type="slidenum">
              <a:rPr lang="zh-CN" altLang="en-US" smtClean="0"/>
              <a:pPr/>
              <a:t>‹#›</a:t>
            </a:fld>
            <a:endParaRPr lang="zh-CN" altLang="en-US"/>
          </a:p>
        </p:txBody>
      </p:sp>
      <p:sp>
        <p:nvSpPr>
          <p:cNvPr id="19" name="署名占位符 10"/>
          <p:cNvSpPr>
            <a:spLocks noGrp="1"/>
          </p:cNvSpPr>
          <p:nvPr>
            <p:ph type="body" sz="quarter" idx="17" hasCustomPrompt="1"/>
            <p:custDataLst>
              <p:tags r:id="rId9"/>
            </p:custDataLst>
          </p:nvPr>
        </p:nvSpPr>
        <p:spPr>
          <a:xfrm>
            <a:off x="8583655" y="4607241"/>
            <a:ext cx="2670175" cy="574359"/>
          </a:xfrm>
          <a:prstGeom prst="roundRect">
            <a:avLst>
              <a:gd name="adj" fmla="val 50000"/>
            </a:avLst>
          </a:prstGeom>
          <a:solidFill>
            <a:schemeClr val="accent1"/>
          </a:solidFill>
        </p:spPr>
        <p:txBody>
          <a:bodyPr wrap="square" anchor="ctr" anchorCtr="0">
            <a:normAutofit/>
          </a:bodyPr>
          <a:lstStyle>
            <a:lvl1pPr marL="0" indent="0" algn="ctr">
              <a:lnSpc>
                <a:spcPct val="100000"/>
              </a:lnSpc>
              <a:buNone/>
              <a:defRPr sz="1600">
                <a:solidFill>
                  <a:srgbClr val="FFFFFF"/>
                </a:solidFill>
              </a:defRPr>
            </a:lvl1pPr>
          </a:lstStyle>
          <a:p>
            <a:pPr lvl="0"/>
            <a:r>
              <a:rPr lang="zh-CN" altLang="en-US" dirty="0"/>
              <a:t>署名</a:t>
            </a:r>
          </a:p>
        </p:txBody>
      </p:sp>
      <p:sp>
        <p:nvSpPr>
          <p:cNvPr id="9" name="矩形: 圆顶角 12"/>
          <p:cNvSpPr/>
          <p:nvPr userDrawn="1">
            <p:custDataLst>
              <p:tags r:id="rId10"/>
            </p:custDataLst>
          </p:nvPr>
        </p:nvSpPr>
        <p:spPr>
          <a:xfrm rot="18900000" flipH="1">
            <a:off x="1864646" y="998280"/>
            <a:ext cx="2029437" cy="3777696"/>
          </a:xfrm>
          <a:prstGeom prst="round2SameRect">
            <a:avLst>
              <a:gd name="adj1" fmla="val 50000"/>
              <a:gd name="adj2" fmla="val 0"/>
            </a:avLst>
          </a:prstGeom>
          <a:gradFill flip="none" rotWithShape="1">
            <a:gsLst>
              <a:gs pos="0">
                <a:srgbClr val="FFFFFF">
                  <a:alpha val="0"/>
                </a:srgbClr>
              </a:gs>
              <a:gs pos="56000">
                <a:schemeClr val="accent1">
                  <a:alpha val="34000"/>
                </a:schemeClr>
              </a:gs>
              <a:gs pos="98000">
                <a:schemeClr val="accent1">
                  <a:alpha val="5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dirty="0">
              <a:cs typeface="MiSans" panose="00000500000000000000" charset="-122"/>
              <a:sym typeface="+mn-ea"/>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wrap="square">
            <a:normAutofit/>
          </a:bodyPr>
          <a:lstStyle/>
          <a:p>
            <a:r>
              <a:rPr lang="zh-CN" altLang="en-US" dirty="0"/>
              <a:t>单击此处编辑母版标题样式</a:t>
            </a:r>
          </a:p>
        </p:txBody>
      </p:sp>
      <p:sp>
        <p:nvSpPr>
          <p:cNvPr id="3" name="内容占位符 2"/>
          <p:cNvSpPr>
            <a:spLocks noGrp="1"/>
          </p:cNvSpPr>
          <p:nvPr>
            <p:ph idx="1"/>
            <p:custDataLst>
              <p:tags r:id="rId2"/>
            </p:custDataLst>
          </p:nvPr>
        </p:nvSpPr>
        <p:spPr/>
        <p:txBody>
          <a:bodyPr wrap="square">
            <a:normAutofit/>
          </a:bodyPr>
          <a:lstStyle/>
          <a:p>
            <a:pPr lvl="0"/>
            <a:r>
              <a:rPr lang="zh-CN" altLang="en-US" dirty="0"/>
              <a:t>单击此处编辑母版文本样式</a:t>
            </a:r>
          </a:p>
          <a:p>
            <a:pPr lvl="1"/>
            <a:r>
              <a:rPr lang="zh-CN" altLang="en-US" dirty="0"/>
              <a:t>第二级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sp>
        <p:nvSpPr>
          <p:cNvPr id="4" name="日期占位符 3"/>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pPr/>
              <a:t>2026/4/8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pPr/>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目录">
    <p:spTree>
      <p:nvGrpSpPr>
        <p:cNvPr id="1" name=""/>
        <p:cNvGrpSpPr/>
        <p:nvPr/>
      </p:nvGrpSpPr>
      <p:grpSpPr>
        <a:xfrm>
          <a:off x="0" y="0"/>
          <a:ext cx="0" cy="0"/>
          <a:chOff x="0" y="0"/>
          <a:chExt cx="0" cy="0"/>
        </a:xfrm>
      </p:grpSpPr>
      <p:sp>
        <p:nvSpPr>
          <p:cNvPr id="10" name="矩形 9"/>
          <p:cNvSpPr/>
          <p:nvPr userDrawn="1">
            <p:custDataLst>
              <p:tags r:id="rId1"/>
            </p:custDataLst>
          </p:nvPr>
        </p:nvSpPr>
        <p:spPr>
          <a:xfrm>
            <a:off x="0" y="0"/>
            <a:ext cx="12190095" cy="6858000"/>
          </a:xfrm>
          <a:prstGeom prst="rect">
            <a:avLst/>
          </a:prstGeom>
          <a:gradFill>
            <a:gsLst>
              <a:gs pos="0">
                <a:schemeClr val="bg2">
                  <a:lumMod val="92000"/>
                </a:schemeClr>
              </a:gs>
              <a:gs pos="100000">
                <a:schemeClr val="bg1"/>
              </a:gs>
            </a:gsLst>
            <a:lin ang="180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16" name="标题"/>
          <p:cNvSpPr txBox="1">
            <a:spLocks noGrp="1"/>
          </p:cNvSpPr>
          <p:nvPr>
            <p:ph type="title" idx="1" hasCustomPrompt="1"/>
            <p:custDataLst>
              <p:tags r:id="rId2"/>
            </p:custDataLst>
          </p:nvPr>
        </p:nvSpPr>
        <p:spPr>
          <a:xfrm>
            <a:off x="4391953" y="2821599"/>
            <a:ext cx="779487" cy="1214803"/>
          </a:xfrm>
          <a:prstGeom prst="rect">
            <a:avLst/>
          </a:prstGeom>
          <a:noFill/>
        </p:spPr>
        <p:txBody>
          <a:bodyPr wrap="square" lIns="0" tIns="0" rIns="0" bIns="0" rtlCol="0" anchor="ctr">
            <a:normAutofit/>
          </a:bodyPr>
          <a:lstStyle>
            <a:lvl1pPr marL="0" marR="0" algn="l" defTabSz="914400" rtl="0" eaLnBrk="1" fontAlgn="auto" latinLnBrk="0" hangingPunct="1">
              <a:lnSpc>
                <a:spcPct val="100000"/>
              </a:lnSpc>
              <a:buClrTx/>
              <a:buSzTx/>
              <a:buFontTx/>
              <a:buNone/>
              <a:defRPr kumimoji="0" lang="zh-CN" altLang="en-US" sz="5400" b="1" i="0" u="none" strike="noStrike" kern="1200" cap="none" spc="300" normalizeH="0" baseline="0" noProof="1" dirty="0">
                <a:ln>
                  <a:noFill/>
                  <a:prstDash val="sysDot"/>
                </a:ln>
                <a:solidFill>
                  <a:schemeClr val="accent1"/>
                </a:solidFill>
                <a:latin typeface="+mj-ea"/>
                <a:ea typeface="+mj-ea"/>
                <a:cs typeface="MiSans" panose="00000500000000000000" charset="-122"/>
                <a:sym typeface="+mn-ea"/>
              </a:defRPr>
            </a:lvl1pPr>
          </a:lstStyle>
          <a:p>
            <a:pPr lvl="0"/>
            <a:r>
              <a:rPr dirty="0">
                <a:sym typeface="+mn-ea"/>
              </a:rPr>
              <a:t>标题</a:t>
            </a:r>
          </a:p>
        </p:txBody>
      </p:sp>
      <p:sp>
        <p:nvSpPr>
          <p:cNvPr id="17" name="日期占位符 2"/>
          <p:cNvSpPr>
            <a:spLocks noGrp="1"/>
          </p:cNvSpPr>
          <p:nvPr>
            <p:ph type="dt" sz="half" idx="10"/>
            <p:custDataLst>
              <p:tags r:id="rId3"/>
            </p:custDataLst>
          </p:nvPr>
        </p:nvSpPr>
        <p:spPr>
          <a:xfrm>
            <a:off x="838200" y="6356350"/>
            <a:ext cx="2743200" cy="365125"/>
          </a:xfrm>
        </p:spPr>
        <p:txBody>
          <a:bodyPr/>
          <a:lstStyle/>
          <a:p>
            <a:fld id="{D997B5FA-0921-464F-AAE1-844C04324D75}" type="datetimeFigureOut">
              <a:rPr lang="zh-CN" altLang="en-US" smtClean="0"/>
              <a:pPr/>
              <a:t>2026/4/8</a:t>
            </a:fld>
            <a:endParaRPr lang="zh-CN" altLang="en-US"/>
          </a:p>
        </p:txBody>
      </p:sp>
      <p:sp>
        <p:nvSpPr>
          <p:cNvPr id="18" name="页脚占位符 3"/>
          <p:cNvSpPr>
            <a:spLocks noGrp="1"/>
          </p:cNvSpPr>
          <p:nvPr>
            <p:ph type="ftr" sz="quarter" idx="11"/>
            <p:custDataLst>
              <p:tags r:id="rId4"/>
            </p:custDataLst>
          </p:nvPr>
        </p:nvSpPr>
        <p:spPr>
          <a:xfrm>
            <a:off x="4038600" y="6356350"/>
            <a:ext cx="4114800" cy="365125"/>
          </a:xfrm>
        </p:spPr>
        <p:txBody>
          <a:bodyPr/>
          <a:lstStyle/>
          <a:p>
            <a:endParaRPr lang="zh-CN" altLang="en-US"/>
          </a:p>
        </p:txBody>
      </p:sp>
      <p:sp>
        <p:nvSpPr>
          <p:cNvPr id="19" name="灯片编号占位符 4"/>
          <p:cNvSpPr>
            <a:spLocks noGrp="1"/>
          </p:cNvSpPr>
          <p:nvPr>
            <p:ph type="sldNum" sz="quarter" idx="12"/>
            <p:custDataLst>
              <p:tags r:id="rId5"/>
            </p:custDataLst>
          </p:nvPr>
        </p:nvSpPr>
        <p:spPr>
          <a:xfrm>
            <a:off x="8610600" y="6356350"/>
            <a:ext cx="2743200" cy="365125"/>
          </a:xfrm>
        </p:spPr>
        <p:txBody>
          <a:bodyPr/>
          <a:lstStyle/>
          <a:p>
            <a:fld id="{565CE74E-AB26-4998-AD42-012C4C1AD076}" type="slidenum">
              <a:rPr lang="zh-CN" altLang="en-US" smtClean="0"/>
              <a:pPr/>
              <a:t>‹#›</a:t>
            </a:fld>
            <a:endParaRPr lang="zh-CN" altLang="en-US"/>
          </a:p>
        </p:txBody>
      </p:sp>
      <p:sp>
        <p:nvSpPr>
          <p:cNvPr id="9" name="任意多边形: 形状 8"/>
          <p:cNvSpPr/>
          <p:nvPr userDrawn="1">
            <p:custDataLst>
              <p:tags r:id="rId6"/>
            </p:custDataLst>
          </p:nvPr>
        </p:nvSpPr>
        <p:spPr>
          <a:xfrm>
            <a:off x="635" y="3260090"/>
            <a:ext cx="3695065" cy="3597910"/>
          </a:xfrm>
          <a:custGeom>
            <a:avLst/>
            <a:gdLst>
              <a:gd name="connsiteX0" fmla="*/ 736674 w 3699837"/>
              <a:gd name="connsiteY0" fmla="*/ 1 h 3598032"/>
              <a:gd name="connsiteX1" fmla="*/ 1521677 w 3699837"/>
              <a:gd name="connsiteY1" fmla="*/ 325103 h 3598032"/>
              <a:gd name="connsiteX2" fmla="*/ 3699837 w 3699837"/>
              <a:gd name="connsiteY2" fmla="*/ 2503264 h 3598032"/>
              <a:gd name="connsiteX3" fmla="*/ 2605068 w 3699837"/>
              <a:gd name="connsiteY3" fmla="*/ 3598032 h 3598032"/>
              <a:gd name="connsiteX4" fmla="*/ 1654210 w 3699837"/>
              <a:gd name="connsiteY4" fmla="*/ 3598032 h 3598032"/>
              <a:gd name="connsiteX5" fmla="*/ 0 w 3699837"/>
              <a:gd name="connsiteY5" fmla="*/ 1943822 h 3598032"/>
              <a:gd name="connsiteX6" fmla="*/ 144 w 3699837"/>
              <a:gd name="connsiteY6" fmla="*/ 281376 h 3598032"/>
              <a:gd name="connsiteX7" fmla="*/ 35939 w 3699837"/>
              <a:gd name="connsiteY7" fmla="*/ 249020 h 3598032"/>
              <a:gd name="connsiteX8" fmla="*/ 736674 w 3699837"/>
              <a:gd name="connsiteY8" fmla="*/ 1 h 3598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99837" h="3598032">
                <a:moveTo>
                  <a:pt x="736674" y="1"/>
                </a:moveTo>
                <a:cubicBezTo>
                  <a:pt x="1020799" y="-24"/>
                  <a:pt x="1304915" y="108342"/>
                  <a:pt x="1521677" y="325103"/>
                </a:cubicBezTo>
                <a:lnTo>
                  <a:pt x="3699837" y="2503264"/>
                </a:lnTo>
                <a:lnTo>
                  <a:pt x="2605068" y="3598032"/>
                </a:lnTo>
                <a:lnTo>
                  <a:pt x="1654210" y="3598032"/>
                </a:lnTo>
                <a:lnTo>
                  <a:pt x="0" y="1943822"/>
                </a:lnTo>
                <a:lnTo>
                  <a:pt x="144" y="281376"/>
                </a:lnTo>
                <a:lnTo>
                  <a:pt x="35939" y="249020"/>
                </a:lnTo>
                <a:cubicBezTo>
                  <a:pt x="239448" y="83031"/>
                  <a:pt x="488064" y="22"/>
                  <a:pt x="736674" y="1"/>
                </a:cubicBezTo>
                <a:close/>
              </a:path>
            </a:pathLst>
          </a:custGeom>
          <a:gradFill flip="none" rotWithShape="1">
            <a:gsLst>
              <a:gs pos="87000">
                <a:schemeClr val="accent1">
                  <a:alpha val="0"/>
                  <a:lumMod val="2000"/>
                  <a:lumOff val="98000"/>
                </a:schemeClr>
              </a:gs>
              <a:gs pos="0">
                <a:schemeClr val="accent1">
                  <a:lumMod val="3000"/>
                  <a:lumOff val="97000"/>
                </a:schemeClr>
              </a:gs>
            </a:gsLst>
            <a:lin ang="2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zh-CN" altLang="en-US"/>
          </a:p>
        </p:txBody>
      </p:sp>
      <p:sp>
        <p:nvSpPr>
          <p:cNvPr id="4" name="任意多边形: 形状 3"/>
          <p:cNvSpPr/>
          <p:nvPr userDrawn="1">
            <p:custDataLst>
              <p:tags r:id="rId7"/>
            </p:custDataLst>
          </p:nvPr>
        </p:nvSpPr>
        <p:spPr>
          <a:xfrm>
            <a:off x="0" y="4176395"/>
            <a:ext cx="2851785" cy="2681605"/>
          </a:xfrm>
          <a:custGeom>
            <a:avLst/>
            <a:gdLst>
              <a:gd name="connsiteX0" fmla="*/ 406010 w 2844974"/>
              <a:gd name="connsiteY0" fmla="*/ 0 h 2696845"/>
              <a:gd name="connsiteX1" fmla="*/ 2543439 w 2844974"/>
              <a:gd name="connsiteY1" fmla="*/ 2137429 h 2696845"/>
              <a:gd name="connsiteX2" fmla="*/ 2822872 w 2844974"/>
              <a:gd name="connsiteY2" fmla="*/ 2606335 h 2696845"/>
              <a:gd name="connsiteX3" fmla="*/ 2844974 w 2844974"/>
              <a:gd name="connsiteY3" fmla="*/ 2696845 h 2696845"/>
              <a:gd name="connsiteX4" fmla="*/ 78 w 2844974"/>
              <a:gd name="connsiteY4" fmla="*/ 2696747 h 2696845"/>
              <a:gd name="connsiteX5" fmla="*/ 0 w 2844974"/>
              <a:gd name="connsiteY5" fmla="*/ 406010 h 2696845"/>
              <a:gd name="connsiteX6" fmla="*/ 406010 w 2844974"/>
              <a:gd name="connsiteY6" fmla="*/ 0 h 2696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44974" h="2696845">
                <a:moveTo>
                  <a:pt x="406010" y="0"/>
                </a:moveTo>
                <a:lnTo>
                  <a:pt x="2543439" y="2137429"/>
                </a:lnTo>
                <a:cubicBezTo>
                  <a:pt x="2678919" y="2272909"/>
                  <a:pt x="2772063" y="2434691"/>
                  <a:pt x="2822872" y="2606335"/>
                </a:cubicBezTo>
                <a:lnTo>
                  <a:pt x="2844974" y="2696845"/>
                </a:lnTo>
                <a:lnTo>
                  <a:pt x="78" y="2696747"/>
                </a:lnTo>
                <a:lnTo>
                  <a:pt x="0" y="406010"/>
                </a:lnTo>
                <a:lnTo>
                  <a:pt x="406010" y="0"/>
                </a:lnTo>
                <a:close/>
              </a:path>
            </a:pathLst>
          </a:custGeom>
          <a:gradFill flip="none" rotWithShape="1">
            <a:gsLst>
              <a:gs pos="0">
                <a:srgbClr val="FFFFFF">
                  <a:alpha val="0"/>
                </a:srgbClr>
              </a:gs>
              <a:gs pos="56000">
                <a:schemeClr val="accent1">
                  <a:alpha val="34000"/>
                </a:schemeClr>
              </a:gs>
              <a:gs pos="98000">
                <a:schemeClr val="accent1">
                  <a:alpha val="55000"/>
                </a:schemeClr>
              </a:gs>
            </a:gsLst>
            <a:lin ang="1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节标题">
    <p:spTree>
      <p:nvGrpSpPr>
        <p:cNvPr id="1" name=""/>
        <p:cNvGrpSpPr/>
        <p:nvPr/>
      </p:nvGrpSpPr>
      <p:grpSpPr>
        <a:xfrm>
          <a:off x="0" y="0"/>
          <a:ext cx="0" cy="0"/>
          <a:chOff x="0" y="0"/>
          <a:chExt cx="0" cy="0"/>
        </a:xfrm>
      </p:grpSpPr>
      <p:sp>
        <p:nvSpPr>
          <p:cNvPr id="2" name="矩形 1"/>
          <p:cNvSpPr/>
          <p:nvPr userDrawn="1">
            <p:custDataLst>
              <p:tags r:id="rId1"/>
            </p:custDataLst>
          </p:nvPr>
        </p:nvSpPr>
        <p:spPr>
          <a:xfrm>
            <a:off x="0" y="0"/>
            <a:ext cx="12190095" cy="6858000"/>
          </a:xfrm>
          <a:prstGeom prst="rect">
            <a:avLst/>
          </a:prstGeom>
          <a:gradFill>
            <a:gsLst>
              <a:gs pos="0">
                <a:schemeClr val="bg2">
                  <a:lumMod val="92000"/>
                </a:schemeClr>
              </a:gs>
              <a:gs pos="100000">
                <a:schemeClr val="bg1"/>
              </a:gs>
            </a:gsLst>
            <a:lin ang="180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9" name="标题"/>
          <p:cNvSpPr txBox="1">
            <a:spLocks noGrp="1"/>
          </p:cNvSpPr>
          <p:nvPr>
            <p:ph type="title" idx="2" hasCustomPrompt="1"/>
            <p:custDataLst>
              <p:tags r:id="rId2"/>
            </p:custDataLst>
          </p:nvPr>
        </p:nvSpPr>
        <p:spPr>
          <a:xfrm>
            <a:off x="4176395" y="3316586"/>
            <a:ext cx="6257925" cy="1645285"/>
          </a:xfrm>
          <a:prstGeom prst="rect">
            <a:avLst/>
          </a:prstGeom>
          <a:noFill/>
          <a:ln>
            <a:noFill/>
            <a:prstDash val="sysDash"/>
          </a:ln>
        </p:spPr>
        <p:txBody>
          <a:bodyPr vert="horz" wrap="square" lIns="0" tIns="0" rIns="0" bIns="0" rtlCol="0" anchor="t" anchorCtr="0">
            <a:normAutofit/>
          </a:bodyPr>
          <a:lstStyle>
            <a:lvl1pPr marL="0" marR="0" lvl="0" algn="r" defTabSz="914400" rtl="0" eaLnBrk="1" fontAlgn="auto" latinLnBrk="0" hangingPunct="1">
              <a:lnSpc>
                <a:spcPct val="100000"/>
              </a:lnSpc>
              <a:buClrTx/>
              <a:buSzTx/>
              <a:buFontTx/>
              <a:buNone/>
              <a:defRPr kumimoji="0" lang="zh-CN" altLang="en-US" sz="6000" b="1" i="0" u="none" strike="noStrike" kern="1200" cap="none" spc="300" normalizeH="0" baseline="0" noProof="1" dirty="0">
                <a:ln>
                  <a:noFill/>
                  <a:prstDash val="sysDot"/>
                </a:ln>
                <a:solidFill>
                  <a:schemeClr val="accent1"/>
                </a:solidFill>
                <a:latin typeface="+mj-ea"/>
                <a:ea typeface="+mj-ea"/>
                <a:cs typeface="MiSans" panose="00000500000000000000" charset="-122"/>
                <a:sym typeface="+mn-ea"/>
              </a:defRPr>
            </a:lvl1pPr>
          </a:lstStyle>
          <a:p>
            <a:pPr lvl="0"/>
            <a:r>
              <a:rPr dirty="0">
                <a:sym typeface="+mn-ea"/>
              </a:rPr>
              <a:t>单击编辑标题</a:t>
            </a:r>
          </a:p>
        </p:txBody>
      </p:sp>
      <p:sp>
        <p:nvSpPr>
          <p:cNvPr id="10" name="节编号"/>
          <p:cNvSpPr txBox="1">
            <a:spLocks noGrp="1"/>
          </p:cNvSpPr>
          <p:nvPr>
            <p:ph type="body" idx="1" hasCustomPrompt="1"/>
            <p:custDataLst>
              <p:tags r:id="rId3"/>
            </p:custDataLst>
          </p:nvPr>
        </p:nvSpPr>
        <p:spPr>
          <a:xfrm>
            <a:off x="6399681" y="1979230"/>
            <a:ext cx="4034659" cy="1151890"/>
          </a:xfrm>
          <a:prstGeom prst="rect">
            <a:avLst/>
          </a:prstGeom>
          <a:noFill/>
          <a:ln>
            <a:noFill/>
            <a:prstDash val="sysDash"/>
          </a:ln>
        </p:spPr>
        <p:txBody>
          <a:bodyPr vert="horz" wrap="none" lIns="0" tIns="0" rIns="0" bIns="0" rtlCol="0" anchor="b" anchorCtr="0">
            <a:normAutofit/>
          </a:bodyPr>
          <a:lstStyle>
            <a:lvl1pPr marL="0" marR="0" lvl="0" algn="r" defTabSz="914400" rtl="0" eaLnBrk="1" fontAlgn="auto" latinLnBrk="0" hangingPunct="1">
              <a:lnSpc>
                <a:spcPct val="100000"/>
              </a:lnSpc>
              <a:buClrTx/>
              <a:buSzTx/>
              <a:buFontTx/>
              <a:buNone/>
              <a:defRPr kumimoji="0" lang="zh-CN" altLang="en-US" sz="4400" b="1" i="0" u="none" strike="noStrike" kern="1200" cap="none" spc="300" normalizeH="0" baseline="0" noProof="1" dirty="0">
                <a:ln>
                  <a:noFill/>
                  <a:prstDash val="sysDot"/>
                </a:ln>
                <a:solidFill>
                  <a:schemeClr val="accent1"/>
                </a:solidFill>
                <a:latin typeface="+mj-ea"/>
                <a:ea typeface="+mj-ea"/>
                <a:cs typeface="MiSans" panose="00000500000000000000" charset="-122"/>
                <a:sym typeface="+mn-ea"/>
              </a:defRPr>
            </a:lvl1pPr>
          </a:lstStyle>
          <a:p>
            <a:pPr lvl="0"/>
            <a:r>
              <a:rPr dirty="0">
                <a:sym typeface="+mn-ea"/>
              </a:rPr>
              <a:t>编辑节编号</a:t>
            </a:r>
          </a:p>
        </p:txBody>
      </p:sp>
      <p:sp>
        <p:nvSpPr>
          <p:cNvPr id="11" name="日期占位符 3"/>
          <p:cNvSpPr>
            <a:spLocks noGrp="1"/>
          </p:cNvSpPr>
          <p:nvPr>
            <p:ph type="dt" sz="half" idx="10"/>
            <p:custDataLst>
              <p:tags r:id="rId4"/>
            </p:custDataLst>
          </p:nvPr>
        </p:nvSpPr>
        <p:spPr>
          <a:xfrm>
            <a:off x="838200" y="6356350"/>
            <a:ext cx="2743200" cy="365125"/>
          </a:xfrm>
        </p:spPr>
        <p:txBody>
          <a:bodyPr/>
          <a:lstStyle/>
          <a:p>
            <a:fld id="{D997B5FA-0921-464F-AAE1-844C04324D75}" type="datetimeFigureOut">
              <a:rPr lang="zh-CN" altLang="en-US" smtClean="0"/>
              <a:pPr/>
              <a:t>2026/4/8</a:t>
            </a:fld>
            <a:endParaRPr lang="zh-CN" altLang="en-US"/>
          </a:p>
        </p:txBody>
      </p:sp>
      <p:sp>
        <p:nvSpPr>
          <p:cNvPr id="12" name="页脚占位符 4"/>
          <p:cNvSpPr>
            <a:spLocks noGrp="1"/>
          </p:cNvSpPr>
          <p:nvPr>
            <p:ph type="ftr" sz="quarter" idx="11"/>
            <p:custDataLst>
              <p:tags r:id="rId5"/>
            </p:custDataLst>
          </p:nvPr>
        </p:nvSpPr>
        <p:spPr>
          <a:xfrm>
            <a:off x="4038600" y="6356350"/>
            <a:ext cx="4114800" cy="365125"/>
          </a:xfrm>
        </p:spPr>
        <p:txBody>
          <a:bodyPr/>
          <a:lstStyle/>
          <a:p>
            <a:endParaRPr lang="zh-CN" altLang="en-US"/>
          </a:p>
        </p:txBody>
      </p:sp>
      <p:sp>
        <p:nvSpPr>
          <p:cNvPr id="13" name="灯片编号占位符 5"/>
          <p:cNvSpPr>
            <a:spLocks noGrp="1"/>
          </p:cNvSpPr>
          <p:nvPr>
            <p:ph type="sldNum" sz="quarter" idx="12"/>
            <p:custDataLst>
              <p:tags r:id="rId6"/>
            </p:custDataLst>
          </p:nvPr>
        </p:nvSpPr>
        <p:spPr>
          <a:xfrm>
            <a:off x="8610600" y="6356350"/>
            <a:ext cx="2743200" cy="365125"/>
          </a:xfrm>
        </p:spPr>
        <p:txBody>
          <a:bodyPr/>
          <a:lstStyle/>
          <a:p>
            <a:fld id="{565CE74E-AB26-4998-AD42-012C4C1AD076}" type="slidenum">
              <a:rPr lang="zh-CN" altLang="en-US" smtClean="0"/>
              <a:pPr/>
              <a:t>‹#›</a:t>
            </a:fld>
            <a:endParaRPr lang="zh-CN" altLang="en-US"/>
          </a:p>
        </p:txBody>
      </p:sp>
      <p:sp>
        <p:nvSpPr>
          <p:cNvPr id="14" name="矩形: 圆顶角 12"/>
          <p:cNvSpPr/>
          <p:nvPr userDrawn="1">
            <p:custDataLst>
              <p:tags r:id="rId7"/>
            </p:custDataLst>
          </p:nvPr>
        </p:nvSpPr>
        <p:spPr>
          <a:xfrm rot="2160000" flipH="1">
            <a:off x="2314395" y="2028634"/>
            <a:ext cx="1498714" cy="2882836"/>
          </a:xfrm>
          <a:prstGeom prst="round2SameRect">
            <a:avLst>
              <a:gd name="adj1" fmla="val 50000"/>
              <a:gd name="adj2" fmla="val 0"/>
            </a:avLst>
          </a:prstGeom>
          <a:gradFill flip="none" rotWithShape="1">
            <a:gsLst>
              <a:gs pos="0">
                <a:srgbClr val="FFFFFF">
                  <a:alpha val="0"/>
                </a:srgbClr>
              </a:gs>
              <a:gs pos="56000">
                <a:schemeClr val="accent1">
                  <a:alpha val="34000"/>
                </a:schemeClr>
              </a:gs>
              <a:gs pos="98000">
                <a:schemeClr val="accent1">
                  <a:alpha val="5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dirty="0">
              <a:cs typeface="MiSans" panose="00000500000000000000" charset="-122"/>
              <a:sym typeface="+mn-ea"/>
            </a:endParaRPr>
          </a:p>
        </p:txBody>
      </p:sp>
      <p:sp>
        <p:nvSpPr>
          <p:cNvPr id="15" name="矩形: 圆顶角 13"/>
          <p:cNvSpPr/>
          <p:nvPr userDrawn="1">
            <p:custDataLst>
              <p:tags r:id="rId8"/>
            </p:custDataLst>
          </p:nvPr>
        </p:nvSpPr>
        <p:spPr>
          <a:xfrm rot="12960000" flipH="1">
            <a:off x="1374377" y="1923376"/>
            <a:ext cx="1498714" cy="2923057"/>
          </a:xfrm>
          <a:prstGeom prst="round2SameRect">
            <a:avLst>
              <a:gd name="adj1" fmla="val 50000"/>
              <a:gd name="adj2" fmla="val 0"/>
            </a:avLst>
          </a:prstGeom>
          <a:gradFill flip="none" rotWithShape="1">
            <a:gsLst>
              <a:gs pos="87000">
                <a:schemeClr val="accent1">
                  <a:alpha val="0"/>
                  <a:lumMod val="0"/>
                  <a:lumOff val="100000"/>
                </a:schemeClr>
              </a:gs>
              <a:gs pos="0">
                <a:schemeClr val="accent1">
                  <a:lumMod val="5000"/>
                  <a:lumOff val="9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cs typeface="MiSans" panose="00000500000000000000" charset="-122"/>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vert="horz" wrap="square" lIns="0" tIns="0" rIns="0" bIns="0" rtlCol="0" anchor="b">
            <a:normAutofit/>
          </a:bodyPr>
          <a:lstStyle>
            <a:lvl1pPr>
              <a:defRPr lang="zh-CN" altLang="en-US" dirty="0"/>
            </a:lvl1pPr>
          </a:lstStyle>
          <a:p>
            <a:pPr lvl="0"/>
            <a:r>
              <a:rPr lang="zh-CN" altLang="en-US" dirty="0"/>
              <a:t>单击此处编辑母版标题样式</a:t>
            </a:r>
          </a:p>
        </p:txBody>
      </p:sp>
      <p:sp>
        <p:nvSpPr>
          <p:cNvPr id="3" name="内容占位符 2"/>
          <p:cNvSpPr>
            <a:spLocks noGrp="1"/>
          </p:cNvSpPr>
          <p:nvPr>
            <p:ph sz="half" idx="1"/>
            <p:custDataLst>
              <p:tags r:id="rId2"/>
            </p:custDataLst>
          </p:nvPr>
        </p:nvSpPr>
        <p:spPr>
          <a:xfrm>
            <a:off x="695960" y="1301750"/>
            <a:ext cx="5323840" cy="4875850"/>
          </a:xfrm>
        </p:spPr>
        <p:txBody>
          <a:bodyPr wrap="square">
            <a:normAutofit/>
          </a:bodyPr>
          <a:lstStyle/>
          <a:p>
            <a:pPr lvl="0"/>
            <a:r>
              <a:rPr lang="zh-CN" altLang="en-US" dirty="0"/>
              <a:t>单击此处编辑母版文本样式</a:t>
            </a:r>
          </a:p>
          <a:p>
            <a:pPr lvl="1"/>
            <a:r>
              <a:rPr lang="zh-CN" altLang="en-US" dirty="0">
                <a:sym typeface="+mn-ea"/>
              </a:rPr>
              <a:t>第</a:t>
            </a:r>
            <a:r>
              <a:rPr lang="zh-CN" altLang="en-US" dirty="0"/>
              <a:t>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sp>
        <p:nvSpPr>
          <p:cNvPr id="4" name="内容占位符 3"/>
          <p:cNvSpPr>
            <a:spLocks noGrp="1"/>
          </p:cNvSpPr>
          <p:nvPr>
            <p:ph sz="half" idx="2"/>
            <p:custDataLst>
              <p:tags r:id="rId3"/>
            </p:custDataLst>
          </p:nvPr>
        </p:nvSpPr>
        <p:spPr>
          <a:xfrm>
            <a:off x="6172200" y="1301750"/>
            <a:ext cx="5323840" cy="4875850"/>
          </a:xfrm>
        </p:spPr>
        <p:txBody>
          <a:bodyPr wrap="square">
            <a:normAutofit/>
          </a:bodyPr>
          <a:lstStyle/>
          <a:p>
            <a:pPr lvl="0"/>
            <a:r>
              <a:rPr lang="zh-CN" altLang="en-US" dirty="0"/>
              <a:t>单击此处编辑母版文本样式</a:t>
            </a:r>
          </a:p>
          <a:p>
            <a:pPr lvl="1"/>
            <a:r>
              <a:rPr lang="zh-CN" altLang="en-US" dirty="0">
                <a:sym typeface="+mn-ea"/>
              </a:rPr>
              <a:t>第</a:t>
            </a:r>
            <a:r>
              <a:rPr lang="zh-CN" altLang="en-US" dirty="0"/>
              <a:t>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sp>
        <p:nvSpPr>
          <p:cNvPr id="5" name="日期占位符 4"/>
          <p:cNvSpPr>
            <a:spLocks noGrp="1"/>
          </p:cNvSpPr>
          <p:nvPr>
            <p:ph type="dt" sz="half" idx="10"/>
            <p:custDataLst>
              <p:tags r:id="rId4"/>
            </p:custDataLst>
          </p:nvPr>
        </p:nvSpPr>
        <p:spPr/>
        <p:txBody>
          <a:bodyPr wrap="square">
            <a:normAutofit/>
          </a:bodyPr>
          <a:lstStyle/>
          <a:p>
            <a:fld id="{5592522B-0F24-4480-B9DD-A9474A6880D6}" type="datetimeFigureOut">
              <a:rPr lang="zh-CN" altLang="en-US" smtClean="0"/>
              <a:pPr/>
              <a:t>2026/4/8</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wrap="square">
            <a:normAutofit/>
          </a:bodyPr>
          <a:lstStyle/>
          <a:p>
            <a:fld id="{BE5F26B5-172A-4DC2-B0B7-181CFC56B87C}" type="slidenum">
              <a:rPr lang="zh-CN" altLang="en-US" smtClean="0"/>
              <a:pPr/>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1"/>
            </p:custDataLst>
          </p:nvPr>
        </p:nvSpPr>
        <p:spPr>
          <a:xfrm>
            <a:off x="695960" y="1301750"/>
            <a:ext cx="5323840" cy="411303"/>
          </a:xfrm>
        </p:spPr>
        <p:txBody>
          <a:bodyPr wrap="square"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单击此处编辑母版标题样式</a:t>
            </a:r>
          </a:p>
        </p:txBody>
      </p:sp>
      <p:sp>
        <p:nvSpPr>
          <p:cNvPr id="4" name="内容占位符 3"/>
          <p:cNvSpPr>
            <a:spLocks noGrp="1"/>
          </p:cNvSpPr>
          <p:nvPr>
            <p:ph sz="half" idx="2"/>
            <p:custDataLst>
              <p:tags r:id="rId2"/>
            </p:custDataLst>
          </p:nvPr>
        </p:nvSpPr>
        <p:spPr>
          <a:xfrm>
            <a:off x="695960" y="1875099"/>
            <a:ext cx="5323840" cy="4300276"/>
          </a:xfrm>
        </p:spPr>
        <p:txBody>
          <a:bodyPr wrap="square">
            <a:normAutofit/>
          </a:bodyPr>
          <a:lstStyle>
            <a:lvl1pPr>
              <a:defRPr sz="2200"/>
            </a:lvl1pPr>
          </a:lstStyle>
          <a:p>
            <a:pPr lvl="0"/>
            <a:r>
              <a:rPr lang="zh-CN" altLang="en-US" dirty="0"/>
              <a:t>单击此处编辑母版文本样式</a:t>
            </a:r>
          </a:p>
          <a:p>
            <a:pPr lvl="1"/>
            <a:r>
              <a:rPr lang="zh-CN" altLang="en-US" dirty="0">
                <a:sym typeface="+mn-ea"/>
              </a:rPr>
              <a:t>第</a:t>
            </a:r>
            <a:r>
              <a:rPr lang="zh-CN" altLang="en-US" dirty="0"/>
              <a:t>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sp>
        <p:nvSpPr>
          <p:cNvPr id="5" name="文本占位符 4"/>
          <p:cNvSpPr>
            <a:spLocks noGrp="1"/>
          </p:cNvSpPr>
          <p:nvPr>
            <p:ph type="body" sz="quarter" idx="3" hasCustomPrompt="1"/>
            <p:custDataLst>
              <p:tags r:id="rId3"/>
            </p:custDataLst>
          </p:nvPr>
        </p:nvSpPr>
        <p:spPr>
          <a:xfrm>
            <a:off x="6172200" y="1301750"/>
            <a:ext cx="5323840" cy="411303"/>
          </a:xfrm>
        </p:spPr>
        <p:txBody>
          <a:bodyPr wrap="square"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单击此处编辑母版标题样式</a:t>
            </a:r>
          </a:p>
        </p:txBody>
      </p:sp>
      <p:sp>
        <p:nvSpPr>
          <p:cNvPr id="6" name="内容占位符 5"/>
          <p:cNvSpPr>
            <a:spLocks noGrp="1"/>
          </p:cNvSpPr>
          <p:nvPr>
            <p:ph sz="quarter" idx="4"/>
            <p:custDataLst>
              <p:tags r:id="rId4"/>
            </p:custDataLst>
          </p:nvPr>
        </p:nvSpPr>
        <p:spPr>
          <a:xfrm>
            <a:off x="6172200" y="1875099"/>
            <a:ext cx="5323840" cy="4300276"/>
          </a:xfrm>
        </p:spPr>
        <p:txBody>
          <a:bodyPr wrap="square">
            <a:normAutofit/>
          </a:bodyPr>
          <a:lstStyle>
            <a:lvl1pPr>
              <a:defRPr sz="2200"/>
            </a:lvl1pPr>
          </a:lstStyle>
          <a:p>
            <a:pPr lvl="0"/>
            <a:r>
              <a:rPr lang="zh-CN" altLang="en-US" dirty="0"/>
              <a:t>单击此处编辑母版文本样式</a:t>
            </a:r>
          </a:p>
          <a:p>
            <a:pPr lvl="1"/>
            <a:r>
              <a:rPr lang="zh-CN" altLang="en-US" dirty="0">
                <a:sym typeface="+mn-ea"/>
              </a:rPr>
              <a:t>第</a:t>
            </a:r>
            <a:r>
              <a:rPr lang="zh-CN" altLang="en-US" dirty="0"/>
              <a:t>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sp>
        <p:nvSpPr>
          <p:cNvPr id="7" name="日期占位符 6"/>
          <p:cNvSpPr>
            <a:spLocks noGrp="1"/>
          </p:cNvSpPr>
          <p:nvPr>
            <p:ph type="dt" sz="half" idx="10"/>
            <p:custDataLst>
              <p:tags r:id="rId5"/>
            </p:custDataLst>
          </p:nvPr>
        </p:nvSpPr>
        <p:spPr/>
        <p:txBody>
          <a:bodyPr wrap="square">
            <a:normAutofit/>
          </a:bodyPr>
          <a:lstStyle/>
          <a:p>
            <a:fld id="{5592522B-0F24-4480-B9DD-A9474A6880D6}" type="datetimeFigureOut">
              <a:rPr lang="zh-CN" altLang="en-US" smtClean="0"/>
              <a:pPr/>
              <a:t>2026/4/8</a:t>
            </a:fld>
            <a:endParaRPr lang="zh-CN" altLang="en-US"/>
          </a:p>
        </p:txBody>
      </p:sp>
      <p:sp>
        <p:nvSpPr>
          <p:cNvPr id="8" name="页脚占位符 7"/>
          <p:cNvSpPr>
            <a:spLocks noGrp="1"/>
          </p:cNvSpPr>
          <p:nvPr>
            <p:ph type="ftr" sz="quarter" idx="11"/>
            <p:custDataLst>
              <p:tags r:id="rId6"/>
            </p:custDataLst>
          </p:nvPr>
        </p:nvSpPr>
        <p:spPr/>
        <p:txBody>
          <a:bodyPr/>
          <a:lstStyle/>
          <a:p>
            <a:endParaRPr lang="zh-CN" altLang="en-US"/>
          </a:p>
        </p:txBody>
      </p:sp>
      <p:sp>
        <p:nvSpPr>
          <p:cNvPr id="9" name="灯片编号占位符 8"/>
          <p:cNvSpPr>
            <a:spLocks noGrp="1"/>
          </p:cNvSpPr>
          <p:nvPr>
            <p:ph type="sldNum" sz="quarter" idx="12"/>
            <p:custDataLst>
              <p:tags r:id="rId7"/>
            </p:custDataLst>
          </p:nvPr>
        </p:nvSpPr>
        <p:spPr/>
        <p:txBody>
          <a:bodyPr wrap="square">
            <a:normAutofit/>
          </a:bodyPr>
          <a:lstStyle/>
          <a:p>
            <a:fld id="{BE5F26B5-172A-4DC2-B0B7-181CFC56B87C}" type="slidenum">
              <a:rPr lang="zh-CN" altLang="en-US" smtClean="0"/>
              <a:pPr/>
              <a:t>‹#›</a:t>
            </a:fld>
            <a:endParaRPr lang="zh-CN" altLang="en-US"/>
          </a:p>
        </p:txBody>
      </p:sp>
      <p:sp>
        <p:nvSpPr>
          <p:cNvPr id="10" name="标题 9"/>
          <p:cNvSpPr>
            <a:spLocks noGrp="1"/>
          </p:cNvSpPr>
          <p:nvPr>
            <p:ph type="title"/>
            <p:custDataLst>
              <p:tags r:id="rId8"/>
            </p:custDataLst>
          </p:nvPr>
        </p:nvSpPr>
        <p:spPr/>
        <p:txBody>
          <a:bodyPr/>
          <a:lstStyle/>
          <a:p>
            <a:r>
              <a:rPr lang="zh-CN" altLang="en-US"/>
              <a:t>单击此处编辑母版标题样式</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wrap="square">
            <a:normAutofit/>
          </a:bodyPr>
          <a:lstStyle/>
          <a:p>
            <a:r>
              <a:rPr lang="zh-CN" altLang="en-US" dirty="0"/>
              <a:t>单击此处编辑母版标题样式</a:t>
            </a:r>
          </a:p>
        </p:txBody>
      </p:sp>
      <p:sp>
        <p:nvSpPr>
          <p:cNvPr id="3" name="日期占位符 2"/>
          <p:cNvSpPr>
            <a:spLocks noGrp="1"/>
          </p:cNvSpPr>
          <p:nvPr>
            <p:ph type="dt" sz="half" idx="10"/>
            <p:custDataLst>
              <p:tags r:id="rId2"/>
            </p:custDataLst>
          </p:nvPr>
        </p:nvSpPr>
        <p:spPr/>
        <p:txBody>
          <a:bodyPr wrap="square">
            <a:normAutofit/>
          </a:bodyPr>
          <a:lstStyle/>
          <a:p>
            <a:fld id="{5592522B-0F24-4480-B9DD-A9474A6880D6}" type="datetimeFigureOut">
              <a:rPr lang="zh-CN" altLang="en-US" smtClean="0"/>
              <a:pPr/>
              <a:t>2026/4/8</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wrap="square">
            <a:normAutofit/>
          </a:bodyPr>
          <a:lstStyle/>
          <a:p>
            <a:fld id="{BE5F26B5-172A-4DC2-B0B7-181CFC56B87C}" type="slidenum">
              <a:rPr lang="zh-CN" altLang="en-US" smtClean="0"/>
              <a:pPr/>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wrap="square">
            <a:normAutofit/>
          </a:bodyPr>
          <a:lstStyle/>
          <a:p>
            <a:fld id="{5592522B-0F24-4480-B9DD-A9474A6880D6}" type="datetimeFigureOut">
              <a:rPr lang="zh-CN" altLang="en-US" smtClean="0"/>
              <a:pPr/>
              <a:t>2026/4/8</a:t>
            </a:fld>
            <a:endParaRPr lang="zh-CN" altLang="en-US" dirty="0"/>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wrap="square">
            <a:normAutofit/>
          </a:bodyPr>
          <a:lstStyle/>
          <a:p>
            <a:fld id="{BE5F26B5-172A-4DC2-B0B7-181CFC56B87C}"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pPr/>
              <a:t>2026/4/8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pPr/>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仅内容">
    <p:spTree>
      <p:nvGrpSpPr>
        <p:cNvPr id="1" name=""/>
        <p:cNvGrpSpPr/>
        <p:nvPr/>
      </p:nvGrpSpPr>
      <p:grpSpPr>
        <a:xfrm>
          <a:off x="0" y="0"/>
          <a:ext cx="0" cy="0"/>
          <a:chOff x="0" y="0"/>
          <a:chExt cx="0" cy="0"/>
        </a:xfrm>
      </p:grpSpPr>
      <p:sp>
        <p:nvSpPr>
          <p:cNvPr id="3" name="内容占位符 1"/>
          <p:cNvSpPr>
            <a:spLocks noGrp="1"/>
          </p:cNvSpPr>
          <p:nvPr>
            <p:ph idx="1"/>
            <p:custDataLst>
              <p:tags r:id="rId1"/>
            </p:custDataLst>
          </p:nvPr>
        </p:nvSpPr>
        <p:spPr>
          <a:xfrm>
            <a:off x="695960" y="360045"/>
            <a:ext cx="10801985" cy="5817870"/>
          </a:xfrm>
        </p:spPr>
        <p:txBody>
          <a:bodyPr wrap="square">
            <a:normAutofit/>
          </a:bodyPr>
          <a:lstStyle/>
          <a:p>
            <a:pPr lvl="0"/>
            <a:r>
              <a:rPr lang="zh-CN" altLang="en-US" dirty="0"/>
              <a:t>单击此处编辑母版文本样式</a:t>
            </a:r>
          </a:p>
          <a:p>
            <a:pPr lvl="1"/>
            <a:r>
              <a:rPr lang="zh-CN" altLang="en-US" dirty="0">
                <a:sym typeface="+mn-ea"/>
              </a:rPr>
              <a:t>第</a:t>
            </a:r>
            <a:r>
              <a:rPr lang="zh-CN" altLang="en-US" dirty="0"/>
              <a:t>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sp>
        <p:nvSpPr>
          <p:cNvPr id="4" name="日期占位符 2"/>
          <p:cNvSpPr>
            <a:spLocks noGrp="1"/>
          </p:cNvSpPr>
          <p:nvPr>
            <p:ph type="dt" sz="half" idx="10"/>
            <p:custDataLst>
              <p:tags r:id="rId2"/>
            </p:custDataLst>
          </p:nvPr>
        </p:nvSpPr>
        <p:spPr/>
        <p:txBody>
          <a:bodyPr wrap="square">
            <a:normAutofit/>
          </a:bodyPr>
          <a:lstStyle/>
          <a:p>
            <a:fld id="{5592522B-0F24-4480-B9DD-A9474A6880D6}" type="datetimeFigureOut">
              <a:rPr lang="zh-CN" altLang="en-US" smtClean="0"/>
              <a:pPr/>
              <a:t>2026/4/8</a:t>
            </a:fld>
            <a:endParaRPr lang="zh-CN" altLang="en-US"/>
          </a:p>
        </p:txBody>
      </p:sp>
      <p:sp>
        <p:nvSpPr>
          <p:cNvPr id="5" name="页脚占位符 3"/>
          <p:cNvSpPr>
            <a:spLocks noGrp="1"/>
          </p:cNvSpPr>
          <p:nvPr>
            <p:ph type="ftr" sz="quarter" idx="11"/>
            <p:custDataLst>
              <p:tags r:id="rId3"/>
            </p:custDataLst>
          </p:nvPr>
        </p:nvSpPr>
        <p:spPr/>
        <p:txBody>
          <a:bodyPr/>
          <a:lstStyle/>
          <a:p>
            <a:endParaRPr lang="zh-CN" altLang="en-US"/>
          </a:p>
        </p:txBody>
      </p:sp>
      <p:sp>
        <p:nvSpPr>
          <p:cNvPr id="6" name="灯片编号占位符 4"/>
          <p:cNvSpPr>
            <a:spLocks noGrp="1"/>
          </p:cNvSpPr>
          <p:nvPr>
            <p:ph type="sldNum" sz="quarter" idx="12"/>
            <p:custDataLst>
              <p:tags r:id="rId4"/>
            </p:custDataLst>
          </p:nvPr>
        </p:nvSpPr>
        <p:spPr/>
        <p:txBody>
          <a:bodyPr wrap="square">
            <a:normAutofit/>
          </a:bodyPr>
          <a:lstStyle/>
          <a:p>
            <a:fld id="{BE5F26B5-172A-4DC2-B0B7-181CFC56B87C}" type="slidenum">
              <a:rPr lang="zh-CN" altLang="en-US" smtClean="0"/>
              <a:pPr/>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标题和副标题">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1"/>
            </p:custDataLst>
          </p:nvPr>
        </p:nvSpPr>
        <p:spPr>
          <a:xfrm>
            <a:off x="695960" y="1301750"/>
            <a:ext cx="10799088" cy="405553"/>
          </a:xfrm>
        </p:spPr>
        <p:txBody>
          <a:bodyPr wrap="square" anchor="t">
            <a:norm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zh-CN" altLang="en-US" dirty="0"/>
              <a:t>单击此处编辑副标题</a:t>
            </a:r>
          </a:p>
        </p:txBody>
      </p:sp>
      <p:sp>
        <p:nvSpPr>
          <p:cNvPr id="7" name="日期占位符 3"/>
          <p:cNvSpPr>
            <a:spLocks noGrp="1"/>
          </p:cNvSpPr>
          <p:nvPr>
            <p:ph type="dt" sz="half" idx="10"/>
            <p:custDataLst>
              <p:tags r:id="rId2"/>
            </p:custDataLst>
          </p:nvPr>
        </p:nvSpPr>
        <p:spPr/>
        <p:txBody>
          <a:bodyPr wrap="square">
            <a:normAutofit/>
          </a:bodyPr>
          <a:lstStyle/>
          <a:p>
            <a:fld id="{5592522B-0F24-4480-B9DD-A9474A6880D6}" type="datetimeFigureOut">
              <a:rPr lang="zh-CN" altLang="en-US" smtClean="0"/>
              <a:pPr/>
              <a:t>2026/4/8</a:t>
            </a:fld>
            <a:endParaRPr lang="zh-CN" altLang="en-US"/>
          </a:p>
        </p:txBody>
      </p:sp>
      <p:sp>
        <p:nvSpPr>
          <p:cNvPr id="8" name="页脚占位符 4"/>
          <p:cNvSpPr>
            <a:spLocks noGrp="1"/>
          </p:cNvSpPr>
          <p:nvPr>
            <p:ph type="ftr" sz="quarter" idx="11"/>
            <p:custDataLst>
              <p:tags r:id="rId3"/>
            </p:custDataLst>
          </p:nvPr>
        </p:nvSpPr>
        <p:spPr/>
        <p:txBody>
          <a:bodyPr/>
          <a:lstStyle/>
          <a:p>
            <a:endParaRPr lang="zh-CN" altLang="en-US"/>
          </a:p>
        </p:txBody>
      </p:sp>
      <p:sp>
        <p:nvSpPr>
          <p:cNvPr id="9" name="灯片编号占位符 5"/>
          <p:cNvSpPr>
            <a:spLocks noGrp="1"/>
          </p:cNvSpPr>
          <p:nvPr>
            <p:ph type="sldNum" sz="quarter" idx="12"/>
            <p:custDataLst>
              <p:tags r:id="rId4"/>
            </p:custDataLst>
          </p:nvPr>
        </p:nvSpPr>
        <p:spPr/>
        <p:txBody>
          <a:bodyPr wrap="square">
            <a:normAutofit/>
          </a:bodyPr>
          <a:lstStyle/>
          <a:p>
            <a:fld id="{BE5F26B5-172A-4DC2-B0B7-181CFC56B87C}" type="slidenum">
              <a:rPr lang="zh-CN" altLang="en-US" smtClean="0"/>
              <a:pPr/>
              <a:t>‹#›</a:t>
            </a:fld>
            <a:endParaRPr lang="zh-CN" altLang="en-US"/>
          </a:p>
        </p:txBody>
      </p:sp>
      <p:sp>
        <p:nvSpPr>
          <p:cNvPr id="4" name="标题 3"/>
          <p:cNvSpPr>
            <a:spLocks noGrp="1"/>
          </p:cNvSpPr>
          <p:nvPr>
            <p:ph type="title"/>
            <p:custDataLst>
              <p:tags r:id="rId5"/>
            </p:custDataLst>
          </p:nvPr>
        </p:nvSpPr>
        <p:spPr/>
        <p:txBody>
          <a:bodyPr/>
          <a:lstStyle/>
          <a:p>
            <a:r>
              <a:rPr lang="zh-CN" altLang="en-US"/>
              <a:t>单击此处编辑母版标题样式</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末尾幻灯片">
    <p:spTree>
      <p:nvGrpSpPr>
        <p:cNvPr id="1" name=""/>
        <p:cNvGrpSpPr/>
        <p:nvPr/>
      </p:nvGrpSpPr>
      <p:grpSpPr>
        <a:xfrm>
          <a:off x="0" y="0"/>
          <a:ext cx="0" cy="0"/>
          <a:chOff x="0" y="0"/>
          <a:chExt cx="0" cy="0"/>
        </a:xfrm>
      </p:grpSpPr>
      <p:sp>
        <p:nvSpPr>
          <p:cNvPr id="10" name="矩形 9"/>
          <p:cNvSpPr/>
          <p:nvPr userDrawn="1">
            <p:custDataLst>
              <p:tags r:id="rId1"/>
            </p:custDataLst>
          </p:nvPr>
        </p:nvSpPr>
        <p:spPr>
          <a:xfrm>
            <a:off x="0" y="0"/>
            <a:ext cx="12190095" cy="6858000"/>
          </a:xfrm>
          <a:prstGeom prst="rect">
            <a:avLst/>
          </a:prstGeom>
          <a:gradFill>
            <a:gsLst>
              <a:gs pos="0">
                <a:schemeClr val="bg2">
                  <a:lumMod val="92000"/>
                </a:schemeClr>
              </a:gs>
              <a:gs pos="100000">
                <a:schemeClr val="bg1"/>
              </a:gs>
            </a:gsLst>
            <a:lin ang="7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8" name="椭圆 7"/>
          <p:cNvSpPr>
            <a:spLocks noChangeAspect="1"/>
          </p:cNvSpPr>
          <p:nvPr userDrawn="1">
            <p:custDataLst>
              <p:tags r:id="rId2"/>
            </p:custDataLst>
          </p:nvPr>
        </p:nvSpPr>
        <p:spPr>
          <a:xfrm>
            <a:off x="2288565" y="1318468"/>
            <a:ext cx="1763395" cy="1763395"/>
          </a:xfrm>
          <a:prstGeom prst="ellipse">
            <a:avLst/>
          </a:prstGeom>
          <a:gradFill>
            <a:gsLst>
              <a:gs pos="0">
                <a:schemeClr val="bg1">
                  <a:alpha val="0"/>
                </a:schemeClr>
              </a:gs>
              <a:gs pos="100000">
                <a:schemeClr val="accent1">
                  <a:alpha val="17000"/>
                </a:schemeClr>
              </a:gs>
            </a:gsLst>
            <a:lin ang="20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9" name="日期占位符 3"/>
          <p:cNvSpPr>
            <a:spLocks noGrp="1"/>
          </p:cNvSpPr>
          <p:nvPr>
            <p:ph type="dt" sz="half" idx="10"/>
            <p:custDataLst>
              <p:tags r:id="rId3"/>
            </p:custDataLst>
          </p:nvPr>
        </p:nvSpPr>
        <p:spPr>
          <a:xfrm>
            <a:off x="838200" y="6356350"/>
            <a:ext cx="2743200" cy="365125"/>
          </a:xfrm>
        </p:spPr>
        <p:txBody>
          <a:bodyPr/>
          <a:lstStyle/>
          <a:p>
            <a:fld id="{D997B5FA-0921-464F-AAE1-844C04324D75}" type="datetimeFigureOut">
              <a:rPr lang="zh-CN" altLang="en-US" smtClean="0"/>
              <a:pPr/>
              <a:t>2026/4/8</a:t>
            </a:fld>
            <a:endParaRPr lang="zh-CN" altLang="en-US"/>
          </a:p>
        </p:txBody>
      </p:sp>
      <p:sp>
        <p:nvSpPr>
          <p:cNvPr id="11" name="页脚占位符 4"/>
          <p:cNvSpPr>
            <a:spLocks noGrp="1"/>
          </p:cNvSpPr>
          <p:nvPr>
            <p:ph type="ftr" sz="quarter" idx="11"/>
            <p:custDataLst>
              <p:tags r:id="rId4"/>
            </p:custDataLst>
          </p:nvPr>
        </p:nvSpPr>
        <p:spPr>
          <a:xfrm>
            <a:off x="4038600" y="6356350"/>
            <a:ext cx="4114800" cy="365125"/>
          </a:xfrm>
        </p:spPr>
        <p:txBody>
          <a:bodyPr/>
          <a:lstStyle/>
          <a:p>
            <a:endParaRPr lang="zh-CN" altLang="en-US"/>
          </a:p>
        </p:txBody>
      </p:sp>
      <p:sp>
        <p:nvSpPr>
          <p:cNvPr id="12" name="灯片编号占位符 5"/>
          <p:cNvSpPr>
            <a:spLocks noGrp="1"/>
          </p:cNvSpPr>
          <p:nvPr>
            <p:ph type="sldNum" sz="quarter" idx="12"/>
            <p:custDataLst>
              <p:tags r:id="rId5"/>
            </p:custDataLst>
          </p:nvPr>
        </p:nvSpPr>
        <p:spPr>
          <a:xfrm>
            <a:off x="8610600" y="6356350"/>
            <a:ext cx="2743200" cy="365125"/>
          </a:xfrm>
        </p:spPr>
        <p:txBody>
          <a:bodyPr/>
          <a:lstStyle/>
          <a:p>
            <a:fld id="{565CE74E-AB26-4998-AD42-012C4C1AD076}" type="slidenum">
              <a:rPr lang="zh-CN" altLang="en-US" smtClean="0"/>
              <a:pPr/>
              <a:t>‹#›</a:t>
            </a:fld>
            <a:endParaRPr lang="zh-CN" altLang="en-US"/>
          </a:p>
        </p:txBody>
      </p:sp>
      <p:sp>
        <p:nvSpPr>
          <p:cNvPr id="16" name="矩形: 圆顶角 12"/>
          <p:cNvSpPr/>
          <p:nvPr userDrawn="1">
            <p:custDataLst>
              <p:tags r:id="rId6"/>
            </p:custDataLst>
          </p:nvPr>
        </p:nvSpPr>
        <p:spPr>
          <a:xfrm rot="2700000" flipH="1" flipV="1">
            <a:off x="8203681" y="2169756"/>
            <a:ext cx="2033110" cy="3784533"/>
          </a:xfrm>
          <a:prstGeom prst="round2SameRect">
            <a:avLst>
              <a:gd name="adj1" fmla="val 50000"/>
              <a:gd name="adj2" fmla="val 0"/>
            </a:avLst>
          </a:prstGeom>
          <a:gradFill flip="none" rotWithShape="1">
            <a:gsLst>
              <a:gs pos="0">
                <a:srgbClr val="FFFFFF">
                  <a:alpha val="0"/>
                </a:srgbClr>
              </a:gs>
              <a:gs pos="56000">
                <a:schemeClr val="accent1">
                  <a:alpha val="34000"/>
                </a:schemeClr>
              </a:gs>
              <a:gs pos="98000">
                <a:schemeClr val="accent1">
                  <a:alpha val="5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dirty="0">
              <a:cs typeface="MiSans" panose="00000500000000000000" charset="-122"/>
              <a:sym typeface="+mn-ea"/>
            </a:endParaRPr>
          </a:p>
        </p:txBody>
      </p:sp>
      <p:sp>
        <p:nvSpPr>
          <p:cNvPr id="17" name="矩形: 圆顶角 13"/>
          <p:cNvSpPr/>
          <p:nvPr userDrawn="1">
            <p:custDataLst>
              <p:tags r:id="rId7"/>
            </p:custDataLst>
          </p:nvPr>
        </p:nvSpPr>
        <p:spPr>
          <a:xfrm rot="13500000" flipH="1" flipV="1">
            <a:off x="7899822" y="902160"/>
            <a:ext cx="2033110" cy="3837349"/>
          </a:xfrm>
          <a:prstGeom prst="round2SameRect">
            <a:avLst>
              <a:gd name="adj1" fmla="val 50000"/>
              <a:gd name="adj2" fmla="val 0"/>
            </a:avLst>
          </a:prstGeom>
          <a:gradFill flip="none" rotWithShape="1">
            <a:gsLst>
              <a:gs pos="87000">
                <a:srgbClr val="FFFFFF">
                  <a:alpha val="0"/>
                </a:srgbClr>
              </a:gs>
              <a:gs pos="0">
                <a:schemeClr val="accent1">
                  <a:lumMod val="5000"/>
                  <a:lumOff val="9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cs typeface="MiSans" panose="00000500000000000000" charset="-122"/>
              <a:sym typeface="+mn-ea"/>
            </a:endParaRPr>
          </a:p>
        </p:txBody>
      </p:sp>
      <p:sp>
        <p:nvSpPr>
          <p:cNvPr id="19" name="标题"/>
          <p:cNvSpPr txBox="1">
            <a:spLocks noGrp="1"/>
          </p:cNvSpPr>
          <p:nvPr>
            <p:ph type="title" idx="6" hasCustomPrompt="1"/>
            <p:custDataLst>
              <p:tags r:id="rId8"/>
            </p:custDataLst>
          </p:nvPr>
        </p:nvSpPr>
        <p:spPr>
          <a:xfrm>
            <a:off x="837565" y="2005330"/>
            <a:ext cx="5723255" cy="1383665"/>
          </a:xfrm>
          <a:prstGeom prst="rect">
            <a:avLst/>
          </a:prstGeom>
          <a:noFill/>
          <a:ln>
            <a:noFill/>
            <a:prstDash val="sysDash"/>
          </a:ln>
        </p:spPr>
        <p:txBody>
          <a:bodyPr wrap="square" rtlCol="0">
            <a:normAutofit/>
          </a:bodyPr>
          <a:lstStyle>
            <a:lvl1pPr marL="0" marR="0" algn="l" defTabSz="914400" rtl="0" eaLnBrk="1" fontAlgn="auto" latinLnBrk="0" hangingPunct="1">
              <a:lnSpc>
                <a:spcPct val="100000"/>
              </a:lnSpc>
              <a:buClrTx/>
              <a:buSzTx/>
              <a:buFontTx/>
              <a:buNone/>
              <a:defRPr kumimoji="0" lang="zh-CN" altLang="en-US" sz="6000" b="1" i="0" u="none" strike="noStrike" kern="1200" cap="none" spc="300" normalizeH="0" baseline="0" noProof="1" dirty="0">
                <a:ln>
                  <a:noFill/>
                  <a:prstDash val="sysDot"/>
                </a:ln>
                <a:solidFill>
                  <a:schemeClr val="accent1"/>
                </a:solidFill>
                <a:latin typeface="+mj-ea"/>
                <a:ea typeface="+mj-ea"/>
                <a:cs typeface="MiSans" panose="00000500000000000000" charset="-122"/>
                <a:sym typeface="+mn-ea"/>
              </a:defRPr>
            </a:lvl1pPr>
          </a:lstStyle>
          <a:p>
            <a:pPr lvl="0" algn="l"/>
            <a:r>
              <a:rPr dirty="0">
                <a:sym typeface="+mn-ea"/>
              </a:rPr>
              <a:t>单击此处</a:t>
            </a:r>
            <a:br>
              <a:rPr dirty="0">
                <a:sym typeface="+mn-ea"/>
              </a:rPr>
            </a:br>
            <a:r>
              <a:rPr dirty="0">
                <a:sym typeface="+mn-ea"/>
              </a:rPr>
              <a:t>编辑标题样式</a:t>
            </a:r>
          </a:p>
        </p:txBody>
      </p:sp>
      <p:sp>
        <p:nvSpPr>
          <p:cNvPr id="2" name="署名占位符 10"/>
          <p:cNvSpPr>
            <a:spLocks noGrp="1"/>
          </p:cNvSpPr>
          <p:nvPr>
            <p:ph type="body" sz="quarter" idx="17" hasCustomPrompt="1"/>
            <p:custDataLst>
              <p:tags r:id="rId9"/>
            </p:custDataLst>
          </p:nvPr>
        </p:nvSpPr>
        <p:spPr>
          <a:xfrm>
            <a:off x="837565" y="4244627"/>
            <a:ext cx="2670175" cy="574359"/>
          </a:xfrm>
          <a:prstGeom prst="roundRect">
            <a:avLst>
              <a:gd name="adj" fmla="val 50000"/>
            </a:avLst>
          </a:prstGeom>
          <a:solidFill>
            <a:schemeClr val="accent1"/>
          </a:solidFill>
        </p:spPr>
        <p:txBody>
          <a:bodyPr wrap="square" anchor="ctr" anchorCtr="0">
            <a:normAutofit/>
          </a:bodyPr>
          <a:lstStyle>
            <a:lvl1pPr marL="0" indent="0" algn="ctr">
              <a:lnSpc>
                <a:spcPct val="100000"/>
              </a:lnSpc>
              <a:buNone/>
              <a:defRPr sz="1600">
                <a:solidFill>
                  <a:srgbClr val="FFFFFF"/>
                </a:solidFill>
              </a:defRPr>
            </a:lvl1pPr>
          </a:lstStyle>
          <a:p>
            <a:pPr lvl="0"/>
            <a:r>
              <a:rPr lang="zh-CN" altLang="en-US" dirty="0"/>
              <a:t>署名</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pPr/>
              <a:t>2026/4/8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pPr/>
              <a:t>2026/4/8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pPr/>
              <a:t>2026/4/8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pPr/>
              <a:t>2026/4/8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pPr/>
              <a:t>2026/4/8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pPr/>
              <a:t>2026/4/8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pPr/>
              <a:t>2026/4/8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tags" Target="../tags/tag5.xml"/><Relationship Id="rId2" Type="http://schemas.openxmlformats.org/officeDocument/2006/relationships/slideLayout" Target="../slideLayouts/slideLayout13.xml"/><Relationship Id="rId16" Type="http://schemas.openxmlformats.org/officeDocument/2006/relationships/tags" Target="../tags/tag4.xml"/><Relationship Id="rId20" Type="http://schemas.openxmlformats.org/officeDocument/2006/relationships/tags" Target="../tags/tag8.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ags" Target="../tags/tag3.xml"/><Relationship Id="rId10" Type="http://schemas.openxmlformats.org/officeDocument/2006/relationships/slideLayout" Target="../slideLayouts/slideLayout21.xml"/><Relationship Id="rId19" Type="http://schemas.openxmlformats.org/officeDocument/2006/relationships/tags" Target="../tags/tag7.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pPr/>
              <a:t>2026/4/8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矩形 9"/>
          <p:cNvSpPr/>
          <p:nvPr userDrawn="1">
            <p:custDataLst>
              <p:tags r:id="rId13"/>
            </p:custDataLst>
          </p:nvPr>
        </p:nvSpPr>
        <p:spPr>
          <a:xfrm>
            <a:off x="0" y="0"/>
            <a:ext cx="12190095" cy="6858000"/>
          </a:xfrm>
          <a:prstGeom prst="rect">
            <a:avLst/>
          </a:prstGeom>
          <a:gradFill>
            <a:gsLst>
              <a:gs pos="0">
                <a:schemeClr val="bg2">
                  <a:lumMod val="92000"/>
                </a:schemeClr>
              </a:gs>
              <a:gs pos="100000">
                <a:schemeClr val="bg1"/>
              </a:gs>
            </a:gsLst>
            <a:lin ang="180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9" name="任意多边形: 形状 8"/>
          <p:cNvSpPr/>
          <p:nvPr userDrawn="1">
            <p:custDataLst>
              <p:tags r:id="rId14"/>
            </p:custDataLst>
          </p:nvPr>
        </p:nvSpPr>
        <p:spPr>
          <a:xfrm flipH="1">
            <a:off x="10699478" y="0"/>
            <a:ext cx="1490346" cy="840741"/>
          </a:xfrm>
          <a:custGeom>
            <a:avLst/>
            <a:gdLst>
              <a:gd name="connsiteX0" fmla="*/ 1480712 w 1490346"/>
              <a:gd name="connsiteY0" fmla="*/ 0 h 840741"/>
              <a:gd name="connsiteX1" fmla="*/ 9634 w 1490346"/>
              <a:gd name="connsiteY1" fmla="*/ 0 h 840741"/>
              <a:gd name="connsiteX2" fmla="*/ 0 w 1490346"/>
              <a:gd name="connsiteY2" fmla="*/ 95568 h 840741"/>
              <a:gd name="connsiteX3" fmla="*/ 745173 w 1490346"/>
              <a:gd name="connsiteY3" fmla="*/ 840741 h 840741"/>
              <a:gd name="connsiteX4" fmla="*/ 1490346 w 1490346"/>
              <a:gd name="connsiteY4" fmla="*/ 95568 h 840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90346" h="840741">
                <a:moveTo>
                  <a:pt x="1480712" y="0"/>
                </a:moveTo>
                <a:lnTo>
                  <a:pt x="9634" y="0"/>
                </a:lnTo>
                <a:lnTo>
                  <a:pt x="0" y="95568"/>
                </a:lnTo>
                <a:cubicBezTo>
                  <a:pt x="0" y="507116"/>
                  <a:pt x="333625" y="840741"/>
                  <a:pt x="745173" y="840741"/>
                </a:cubicBezTo>
                <a:cubicBezTo>
                  <a:pt x="1156721" y="840741"/>
                  <a:pt x="1490346" y="507116"/>
                  <a:pt x="1490346" y="95568"/>
                </a:cubicBezTo>
                <a:close/>
              </a:path>
            </a:pathLst>
          </a:custGeom>
          <a:gradFill>
            <a:gsLst>
              <a:gs pos="100000">
                <a:schemeClr val="bg1">
                  <a:alpha val="0"/>
                </a:schemeClr>
              </a:gs>
              <a:gs pos="0">
                <a:schemeClr val="accent1">
                  <a:alpha val="17000"/>
                </a:schemeClr>
              </a:gs>
            </a:gsLst>
            <a:lin ang="20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2" name="标题占位符 1"/>
          <p:cNvSpPr>
            <a:spLocks noGrp="1"/>
          </p:cNvSpPr>
          <p:nvPr>
            <p:ph type="title"/>
            <p:custDataLst>
              <p:tags r:id="rId15"/>
            </p:custDataLst>
          </p:nvPr>
        </p:nvSpPr>
        <p:spPr>
          <a:xfrm>
            <a:off x="695960" y="360000"/>
            <a:ext cx="10800000" cy="720000"/>
          </a:xfrm>
          <a:prstGeom prst="rect">
            <a:avLst/>
          </a:prstGeom>
        </p:spPr>
        <p:txBody>
          <a:bodyPr vert="horz" wrap="square" lIns="0" tIns="0" rIns="0" bIns="0" rtlCol="0" anchor="b">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695960" y="1301749"/>
            <a:ext cx="10800000" cy="4873625"/>
          </a:xfrm>
          <a:prstGeom prst="rect">
            <a:avLst/>
          </a:prstGeom>
        </p:spPr>
        <p:txBody>
          <a:bodyPr vert="horz" wrap="square" lIns="0" tIns="0" rIns="0" bIns="0" rtlCol="0">
            <a:normAutofit/>
          </a:bodyPr>
          <a:lstStyle/>
          <a:p>
            <a:pPr lvl="0"/>
            <a:r>
              <a:rPr lang="zh-CN" altLang="en-US" dirty="0"/>
              <a:t>单击此处编辑母版文本样式</a:t>
            </a:r>
          </a:p>
          <a:p>
            <a:pPr lvl="1"/>
            <a:r>
              <a:rPr lang="zh-CN" altLang="en-US" dirty="0"/>
              <a:t>第二级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sp>
        <p:nvSpPr>
          <p:cNvPr id="4" name="日期占位符 3"/>
          <p:cNvSpPr>
            <a:spLocks noGrp="1"/>
          </p:cNvSpPr>
          <p:nvPr>
            <p:ph type="dt" sz="half" idx="2"/>
            <p:custDataLst>
              <p:tags r:id="rId17"/>
            </p:custDataLst>
          </p:nvPr>
        </p:nvSpPr>
        <p:spPr>
          <a:xfrm>
            <a:off x="695960" y="6356350"/>
            <a:ext cx="2743200" cy="365125"/>
          </a:xfrm>
          <a:prstGeom prst="rect">
            <a:avLst/>
          </a:prstGeom>
        </p:spPr>
        <p:txBody>
          <a:bodyPr vert="horz" wrap="square" lIns="91440" tIns="45720" rIns="91440" bIns="45720" rtlCol="0" anchor="ctr">
            <a:normAutofit/>
          </a:bodyPr>
          <a:lstStyle>
            <a:lvl1pPr algn="l">
              <a:defRPr sz="1200">
                <a:solidFill>
                  <a:schemeClr val="tx1">
                    <a:tint val="75000"/>
                  </a:schemeClr>
                </a:solidFill>
              </a:defRPr>
            </a:lvl1pPr>
          </a:lstStyle>
          <a:p>
            <a:fld id="{5592522B-0F24-4480-B9DD-A9474A6880D6}" type="datetimeFigureOut">
              <a:rPr lang="zh-CN" altLang="en-US" smtClean="0"/>
              <a:pPr/>
              <a:t>2026/4/8</a:t>
            </a:fld>
            <a:endParaRPr lang="zh-CN" altLang="en-US"/>
          </a:p>
        </p:txBody>
      </p:sp>
      <p:sp>
        <p:nvSpPr>
          <p:cNvPr id="5" name="页脚占位符 4"/>
          <p:cNvSpPr>
            <a:spLocks noGrp="1"/>
          </p:cNvSpPr>
          <p:nvPr>
            <p:ph type="ftr" sz="quarter" idx="3"/>
            <p:custDataLst>
              <p:tags r:id="rId18"/>
            </p:custDataLst>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8753983" y="6356350"/>
            <a:ext cx="2743200" cy="365125"/>
          </a:xfrm>
          <a:prstGeom prst="rect">
            <a:avLst/>
          </a:prstGeom>
        </p:spPr>
        <p:txBody>
          <a:bodyPr vert="horz" wrap="square" lIns="91440" tIns="45720" rIns="91440" bIns="45720" rtlCol="0" anchor="ctr">
            <a:normAutofit/>
          </a:bodyPr>
          <a:lstStyle>
            <a:lvl1pPr algn="r">
              <a:defRPr sz="1200">
                <a:solidFill>
                  <a:schemeClr val="tx1">
                    <a:tint val="75000"/>
                  </a:schemeClr>
                </a:solidFill>
              </a:defRPr>
            </a:lvl1pPr>
          </a:lstStyle>
          <a:p>
            <a:fld id="{BE5F26B5-172A-4DC2-B0B7-181CFC56B87C}" type="slidenum">
              <a:rPr lang="zh-CN" altLang="en-US" smtClean="0"/>
              <a:pPr/>
              <a:t>‹#›</a:t>
            </a:fld>
            <a:endParaRPr lang="zh-CN" altLang="en-US"/>
          </a:p>
        </p:txBody>
      </p:sp>
      <p:sp>
        <p:nvSpPr>
          <p:cNvPr id="8" name="KSO_TEMPLATE" hidden="1"/>
          <p:cNvSpPr/>
          <p:nvPr userDrawn="1">
            <p:custDataLst>
              <p:tags r:id="rId20"/>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00000"/>
        </a:lnSpc>
        <a:spcBef>
          <a:spcPct val="0"/>
        </a:spcBef>
        <a:buNone/>
        <a:defRPr sz="3200" b="1" kern="1200">
          <a:solidFill>
            <a:schemeClr val="accent1"/>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Arial" panose="020B0604020202020204" pitchFamily="34" charset="0"/>
        <a:buChar char="•"/>
        <a:defRPr sz="2400" kern="1200">
          <a:solidFill>
            <a:schemeClr val="tx1"/>
          </a:solidFill>
          <a:latin typeface="+mn-lt"/>
          <a:ea typeface="+mn-ea"/>
          <a:cs typeface="+mn-cs"/>
        </a:defRPr>
      </a:lvl1pPr>
      <a:lvl2pPr marL="538480" indent="-206375" algn="l" defTabSz="914400" rtl="0" eaLnBrk="1" latinLnBrk="0" hangingPunct="1">
        <a:lnSpc>
          <a:spcPct val="130000"/>
        </a:lnSpc>
        <a:spcBef>
          <a:spcPts val="0"/>
        </a:spcBef>
        <a:buFont typeface="Arial" panose="020B0604020202020204" pitchFamily="34" charset="0"/>
        <a:buChar char="•"/>
        <a:defRPr sz="2000" kern="1200">
          <a:solidFill>
            <a:schemeClr val="tx1">
              <a:lumMod val="65000"/>
              <a:lumOff val="35000"/>
            </a:schemeClr>
          </a:solidFill>
          <a:latin typeface="+mn-lt"/>
          <a:ea typeface="+mn-ea"/>
          <a:cs typeface="+mn-cs"/>
        </a:defRPr>
      </a:lvl2pPr>
      <a:lvl3pPr marL="798830" indent="-1619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3pPr>
      <a:lvl4pPr marL="1030605" indent="-149225" algn="l" defTabSz="914400" rtl="0" eaLnBrk="1" latinLnBrk="0" hangingPunct="1">
        <a:lnSpc>
          <a:spcPct val="130000"/>
        </a:lnSpc>
        <a:spcBef>
          <a:spcPts val="0"/>
        </a:spcBef>
        <a:buFont typeface="Arial" panose="020B0604020202020204" pitchFamily="34" charset="0"/>
        <a:buChar char="•"/>
        <a:defRPr sz="1600" kern="1200">
          <a:solidFill>
            <a:schemeClr val="tx1">
              <a:lumMod val="65000"/>
              <a:lumOff val="35000"/>
            </a:schemeClr>
          </a:solidFill>
          <a:latin typeface="+mn-lt"/>
          <a:ea typeface="+mn-ea"/>
          <a:cs typeface="+mn-cs"/>
        </a:defRPr>
      </a:lvl4pPr>
      <a:lvl5pPr marL="1235075" indent="-127000" algn="l" defTabSz="914400" rtl="0" eaLnBrk="1" latinLnBrk="0" hangingPunct="1">
        <a:lnSpc>
          <a:spcPct val="130000"/>
        </a:lnSpc>
        <a:spcBef>
          <a:spcPts val="0"/>
        </a:spcBef>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79.xml"/><Relationship Id="rId1" Type="http://schemas.openxmlformats.org/officeDocument/2006/relationships/tags" Target="../tags/tag78.xml"/></Relationships>
</file>

<file path=ppt/slides/_rels/slide10.xml.rels><?xml version="1.0" encoding="UTF-8" standalone="yes"?>
<Relationships xmlns="http://schemas.openxmlformats.org/package/2006/relationships"><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tags" Target="../tags/tag104.xml"/><Relationship Id="rId4"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tags" Target="../tags/tag80.xml"/><Relationship Id="rId4"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tags" Target="../tags/tag85.xml"/><Relationship Id="rId2" Type="http://schemas.openxmlformats.org/officeDocument/2006/relationships/tags" Target="../tags/tag84.xml"/><Relationship Id="rId1" Type="http://schemas.openxmlformats.org/officeDocument/2006/relationships/tags" Target="../tags/tag83.xml"/><Relationship Id="rId4"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tags" Target="../tags/tag88.xml"/><Relationship Id="rId2" Type="http://schemas.openxmlformats.org/officeDocument/2006/relationships/tags" Target="../tags/tag87.xml"/><Relationship Id="rId1" Type="http://schemas.openxmlformats.org/officeDocument/2006/relationships/tags" Target="../tags/tag86.xml"/><Relationship Id="rId4"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tags" Target="../tags/tag91.xml"/><Relationship Id="rId2" Type="http://schemas.openxmlformats.org/officeDocument/2006/relationships/tags" Target="../tags/tag90.xml"/><Relationship Id="rId1" Type="http://schemas.openxmlformats.org/officeDocument/2006/relationships/tags" Target="../tags/tag89.xml"/><Relationship Id="rId4"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tags" Target="../tags/tag94.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tags" Target="../tags/tag97.xml"/><Relationship Id="rId2" Type="http://schemas.openxmlformats.org/officeDocument/2006/relationships/tags" Target="../tags/tag96.xml"/><Relationship Id="rId1" Type="http://schemas.openxmlformats.org/officeDocument/2006/relationships/tags" Target="../tags/tag95.xml"/><Relationship Id="rId4"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4"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tags" Target="../tags/tag103.xml"/><Relationship Id="rId2" Type="http://schemas.openxmlformats.org/officeDocument/2006/relationships/tags" Target="../tags/tag102.xml"/><Relationship Id="rId1" Type="http://schemas.openxmlformats.org/officeDocument/2006/relationships/tags" Target="../tags/tag101.xml"/><Relationship Id="rId4"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idx="2"/>
            <p:custDataLst>
              <p:tags r:id="rId2"/>
            </p:custDataLst>
          </p:nvPr>
        </p:nvSpPr>
        <p:spPr>
          <a:xfrm>
            <a:off x="2343150" y="2058453"/>
            <a:ext cx="7574630" cy="1246841"/>
          </a:xfrm>
        </p:spPr>
        <p:txBody>
          <a:bodyPr>
            <a:normAutofit fontScale="90000"/>
          </a:bodyPr>
          <a:lstStyle/>
          <a:p>
            <a:r>
              <a:rPr lang="zh-CN" altLang="en-US" dirty="0"/>
              <a:t>《麦子喊了我一声》</a:t>
            </a:r>
          </a:p>
        </p:txBody>
      </p:sp>
      <p:sp>
        <p:nvSpPr>
          <p:cNvPr id="8" name="文本框 7"/>
          <p:cNvSpPr txBox="1"/>
          <p:nvPr/>
        </p:nvSpPr>
        <p:spPr>
          <a:xfrm>
            <a:off x="4219575" y="3914775"/>
            <a:ext cx="6496050" cy="830997"/>
          </a:xfrm>
          <a:prstGeom prst="rect">
            <a:avLst/>
          </a:prstGeom>
        </p:spPr>
        <p:txBody>
          <a:bodyPr wrap="square">
            <a:spAutoFit/>
            <a:extLst>
              <a:ext uri="{4A0BC546-FE56-4ADE-93B0-CB8AF2F6F144}">
                <wpsdc:textFrameExt xmlns="" xmlns:wpsdc="http://www.wps.cn/officeDocument/2022/drawingmlCustomData" type="text"/>
              </a:ext>
            </a:extLst>
          </a:bodyPr>
          <a:lstStyle/>
          <a:p>
            <a:pPr algn="l"/>
            <a:r>
              <a:rPr lang="en-US" altLang="zh-CN" sz="4800" b="1" dirty="0" smtClean="0">
                <a:solidFill>
                  <a:srgbClr val="FF0000"/>
                </a:solidFill>
                <a:latin typeface="Arial" panose="020B0604020202020204" pitchFamily="34" charset="0"/>
                <a:ea typeface="微软雅黑" panose="020B0503020204020204" charset="-122"/>
              </a:rPr>
              <a:t>——</a:t>
            </a:r>
            <a:r>
              <a:rPr lang="zh-CN" altLang="en-US" sz="4800" b="1" dirty="0" smtClean="0">
                <a:solidFill>
                  <a:srgbClr val="FF0000"/>
                </a:solidFill>
                <a:latin typeface="Arial" panose="020B0604020202020204" pitchFamily="34" charset="0"/>
                <a:ea typeface="微软雅黑" panose="020B0503020204020204" charset="-122"/>
              </a:rPr>
              <a:t>散文专题复习讲评</a:t>
            </a:r>
            <a:endParaRPr lang="zh-CN" altLang="en-US" sz="4800" b="1" dirty="0">
              <a:solidFill>
                <a:srgbClr val="FF0000"/>
              </a:solidFill>
              <a:latin typeface="Arial" panose="020B0604020202020204" pitchFamily="34" charset="0"/>
              <a:ea typeface="微软雅黑" panose="020B0503020204020204" charset="-122"/>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normAutofit fontScale="90000"/>
          </a:bodyPr>
          <a:lstStyle/>
          <a:p>
            <a:r>
              <a:rPr lang="zh-CN" altLang="en-US"/>
              <a:t>探究</a:t>
            </a:r>
            <a:r>
              <a:rPr lang="en-US" altLang="zh-CN"/>
              <a:t>5</a:t>
            </a:r>
            <a:r>
              <a:rPr lang="zh-CN" altLang="en-US"/>
              <a:t>：文章第</a:t>
            </a:r>
            <a:r>
              <a:rPr lang="en-US" altLang="zh-CN"/>
              <a:t>10</a:t>
            </a:r>
            <a:r>
              <a:rPr lang="zh-CN" altLang="en-US"/>
              <a:t>段、第</a:t>
            </a:r>
            <a:r>
              <a:rPr lang="en-US" altLang="zh-CN"/>
              <a:t>14</a:t>
            </a:r>
            <a:r>
              <a:rPr lang="zh-CN" altLang="en-US"/>
              <a:t>段反复出现</a:t>
            </a:r>
            <a:r>
              <a:rPr lang="en-US" altLang="zh-CN"/>
              <a:t>“</a:t>
            </a:r>
            <a:r>
              <a:rPr lang="zh-CN" altLang="en-US"/>
              <a:t>一袋一袋</a:t>
            </a:r>
            <a:r>
              <a:rPr lang="en-US" altLang="zh-CN"/>
              <a:t>”“</a:t>
            </a:r>
            <a:r>
              <a:rPr lang="zh-CN" altLang="en-US"/>
              <a:t>一粒一粒</a:t>
            </a:r>
            <a:r>
              <a:rPr lang="en-US" altLang="zh-CN"/>
              <a:t>”</a:t>
            </a:r>
            <a:r>
              <a:rPr lang="zh-CN" altLang="en-US"/>
              <a:t>有什么作用？</a:t>
            </a:r>
          </a:p>
        </p:txBody>
      </p:sp>
      <p:sp>
        <p:nvSpPr>
          <p:cNvPr id="3" name="内容占位符 2"/>
          <p:cNvSpPr>
            <a:spLocks noGrp="1"/>
          </p:cNvSpPr>
          <p:nvPr>
            <p:ph idx="1"/>
            <p:custDataLst>
              <p:tags r:id="rId3"/>
            </p:custDataLst>
          </p:nvPr>
        </p:nvSpPr>
        <p:spPr/>
        <p:txBody>
          <a:bodyPr/>
          <a:lstStyle/>
          <a:p>
            <a:r>
              <a:rPr lang="en-US" altLang="en-US" sz="3200" dirty="0"/>
              <a:t>①</a:t>
            </a:r>
            <a:r>
              <a:rPr lang="en-US" altLang="zh-CN" sz="3200" dirty="0"/>
              <a:t> </a:t>
            </a:r>
            <a:r>
              <a:rPr lang="zh-CN" altLang="en-US" sz="3200" dirty="0"/>
              <a:t>强调了麦子数量之多和麦子对我上大学的重要性。</a:t>
            </a:r>
          </a:p>
          <a:p>
            <a:r>
              <a:rPr lang="en-US" altLang="en-US" sz="3200" dirty="0"/>
              <a:t>②</a:t>
            </a:r>
            <a:r>
              <a:rPr lang="en-US" altLang="zh-CN" sz="3200" dirty="0"/>
              <a:t> </a:t>
            </a:r>
            <a:r>
              <a:rPr lang="zh-CN" altLang="en-US" sz="3200" dirty="0"/>
              <a:t>也突出了扛麦子劳动的辛苦。</a:t>
            </a:r>
          </a:p>
          <a:p>
            <a:r>
              <a:rPr lang="en-US" altLang="en-US" sz="3200" dirty="0"/>
              <a:t>③</a:t>
            </a:r>
            <a:r>
              <a:rPr lang="zh-CN" altLang="en-US" sz="3200" dirty="0"/>
              <a:t>寄托了我对供养我性命、用力托举</a:t>
            </a:r>
            <a:r>
              <a:rPr lang="en-US" altLang="zh-CN" sz="3200" dirty="0"/>
              <a:t>“</a:t>
            </a:r>
            <a:r>
              <a:rPr lang="zh-CN" altLang="en-US" sz="3200" dirty="0"/>
              <a:t>我</a:t>
            </a:r>
            <a:r>
              <a:rPr lang="en-US" altLang="zh-CN" sz="3200" dirty="0"/>
              <a:t>”</a:t>
            </a:r>
            <a:r>
              <a:rPr lang="zh-CN" altLang="en-US" sz="3200" dirty="0"/>
              <a:t>的</a:t>
            </a:r>
            <a:r>
              <a:rPr lang="zh-CN" altLang="en-US" sz="3200" dirty="0" smtClean="0"/>
              <a:t>麦子和亲人的感激</a:t>
            </a:r>
            <a:r>
              <a:rPr lang="zh-CN" altLang="en-US" sz="3200" dirty="0"/>
              <a:t>。</a:t>
            </a:r>
          </a:p>
          <a:p>
            <a:r>
              <a:rPr lang="en-US" altLang="en-US" sz="3200" dirty="0"/>
              <a:t>④</a:t>
            </a:r>
            <a:r>
              <a:rPr lang="zh-CN" altLang="en-US" sz="3200" dirty="0"/>
              <a:t>也表达了</a:t>
            </a:r>
            <a:r>
              <a:rPr lang="en-US" altLang="zh-CN" sz="3200" dirty="0"/>
              <a:t>“</a:t>
            </a:r>
            <a:r>
              <a:rPr lang="zh-CN" altLang="en-US" sz="3200" dirty="0"/>
              <a:t>我</a:t>
            </a:r>
            <a:r>
              <a:rPr lang="en-US" altLang="zh-CN" sz="3200" dirty="0"/>
              <a:t>”</a:t>
            </a:r>
            <a:r>
              <a:rPr lang="zh-CN" altLang="en-US" sz="3200" dirty="0"/>
              <a:t>对生活变迁、生命成长、人生奋斗的思考。</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bldLvl="0"/>
      <p:bldP spid="3" grpI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en-US" altLang="zh-CN"/>
              <a:t>3.</a:t>
            </a:r>
            <a:r>
              <a:rPr lang="zh-CN" altLang="en-US"/>
              <a:t>概括分析题（概括相似之处</a:t>
            </a:r>
            <a:r>
              <a:rPr lang="en-US" altLang="zh-CN"/>
              <a:t>+</a:t>
            </a:r>
            <a:r>
              <a:rPr lang="zh-CN" altLang="en-US"/>
              <a:t>内容分析）</a:t>
            </a:r>
          </a:p>
        </p:txBody>
      </p:sp>
      <p:sp>
        <p:nvSpPr>
          <p:cNvPr id="3" name="内容占位符 2"/>
          <p:cNvSpPr>
            <a:spLocks noGrp="1"/>
          </p:cNvSpPr>
          <p:nvPr>
            <p:ph idx="1"/>
            <p:custDataLst>
              <p:tags r:id="rId3"/>
            </p:custDataLst>
          </p:nvPr>
        </p:nvSpPr>
        <p:spPr/>
        <p:txBody>
          <a:bodyPr>
            <a:normAutofit lnSpcReduction="10000"/>
          </a:bodyPr>
          <a:lstStyle/>
          <a:p>
            <a:r>
              <a:rPr lang="en-US" altLang="en-US"/>
              <a:t>①</a:t>
            </a:r>
            <a:r>
              <a:rPr lang="zh-CN" altLang="en-US"/>
              <a:t>远离群体，孤独寂寞：麦子在麦田的最边缘，</a:t>
            </a:r>
            <a:r>
              <a:rPr lang="en-US" altLang="zh-CN"/>
              <a:t>“</a:t>
            </a:r>
            <a:r>
              <a:rPr lang="zh-CN" altLang="en-US"/>
              <a:t>我</a:t>
            </a:r>
            <a:r>
              <a:rPr lang="en-US" altLang="zh-CN"/>
              <a:t>”</a:t>
            </a:r>
            <a:r>
              <a:rPr lang="zh-CN" altLang="en-US"/>
              <a:t>远离家乡独自去城市打拼。</a:t>
            </a:r>
          </a:p>
          <a:p>
            <a:r>
              <a:rPr lang="en-US" altLang="en-US"/>
              <a:t>②</a:t>
            </a:r>
            <a:r>
              <a:rPr lang="zh-CN" altLang="en-US"/>
              <a:t>不堪重负，默默承受：麦子被麻雀压成一张弓，</a:t>
            </a:r>
            <a:r>
              <a:rPr lang="en-US" altLang="zh-CN"/>
              <a:t>“</a:t>
            </a:r>
            <a:r>
              <a:rPr lang="zh-CN" altLang="en-US"/>
              <a:t>我</a:t>
            </a:r>
            <a:r>
              <a:rPr lang="en-US" altLang="zh-CN"/>
              <a:t>”</a:t>
            </a:r>
            <a:r>
              <a:rPr lang="zh-CN" altLang="en-US"/>
              <a:t>被生活的重量压弯脊背。</a:t>
            </a:r>
          </a:p>
          <a:p>
            <a:r>
              <a:rPr lang="en-US" altLang="en-US"/>
              <a:t>③</a:t>
            </a:r>
            <a:r>
              <a:rPr lang="zh-CN" altLang="en-US"/>
              <a:t>经历四季，共同成长：麦子从破土而出到结出饱满麦穗，</a:t>
            </a:r>
            <a:r>
              <a:rPr lang="en-US" altLang="zh-CN"/>
              <a:t>“</a:t>
            </a:r>
            <a:r>
              <a:rPr lang="zh-CN" altLang="en-US"/>
              <a:t>我</a:t>
            </a:r>
            <a:r>
              <a:rPr lang="en-US" altLang="zh-CN"/>
              <a:t>”</a:t>
            </a:r>
            <a:r>
              <a:rPr lang="zh-CN" altLang="en-US"/>
              <a:t>从寒窗苦读到考上大学。</a:t>
            </a:r>
          </a:p>
          <a:p>
            <a:r>
              <a:rPr lang="en-US" altLang="en-US"/>
              <a:t>④</a:t>
            </a:r>
            <a:r>
              <a:rPr lang="zh-CN" altLang="en-US"/>
              <a:t>环境艰苦，坚韧顽强：麦子接受烈日暴晒、热风侵袭、冰雪倾轧，锻打自己向上生长，</a:t>
            </a:r>
            <a:r>
              <a:rPr lang="en-US" altLang="zh-CN"/>
              <a:t>“</a:t>
            </a:r>
            <a:r>
              <a:rPr lang="zh-CN" altLang="en-US"/>
              <a:t>我</a:t>
            </a:r>
            <a:r>
              <a:rPr lang="en-US" altLang="zh-CN"/>
              <a:t>”</a:t>
            </a:r>
            <a:r>
              <a:rPr lang="zh-CN" altLang="en-US"/>
              <a:t>晒麦子干农活，晒伤皮肤，在贫寒中考上大学来到城市。</a:t>
            </a:r>
          </a:p>
          <a:p>
            <a:r>
              <a:rPr lang="en-US" altLang="en-US"/>
              <a:t>⑤</a:t>
            </a:r>
            <a:r>
              <a:rPr lang="zh-CN" altLang="en-US"/>
              <a:t>脚踏实地，充满希望：麦子努力生长，</a:t>
            </a:r>
            <a:r>
              <a:rPr lang="en-US" altLang="zh-CN"/>
              <a:t>“</a:t>
            </a:r>
            <a:r>
              <a:rPr lang="zh-CN" altLang="en-US"/>
              <a:t>我</a:t>
            </a:r>
            <a:r>
              <a:rPr lang="en-US" altLang="zh-CN"/>
              <a:t>”</a:t>
            </a:r>
            <a:r>
              <a:rPr lang="zh-CN" altLang="en-US"/>
              <a:t>在城市努力奋斗，追求希望。</a:t>
            </a:r>
          </a:p>
          <a:p>
            <a:r>
              <a:rPr lang="en-US" altLang="en-US"/>
              <a:t>⑥</a:t>
            </a:r>
            <a:r>
              <a:rPr lang="zh-CN" altLang="en-US"/>
              <a:t>平凡普通，朴实无华：麦子是乡村最常见的粮食作物，</a:t>
            </a:r>
            <a:r>
              <a:rPr lang="en-US" altLang="zh-CN"/>
              <a:t>“</a:t>
            </a:r>
            <a:r>
              <a:rPr lang="zh-CN" altLang="en-US"/>
              <a:t>我</a:t>
            </a:r>
            <a:r>
              <a:rPr lang="en-US" altLang="zh-CN"/>
              <a:t>”</a:t>
            </a:r>
            <a:r>
              <a:rPr lang="zh-CN" altLang="en-US"/>
              <a:t>来自乡村，到了大学才见到新奇事物。</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bldLvl="0"/>
      <p:bldP spid="3"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梳理文章结构：</a:t>
            </a:r>
          </a:p>
        </p:txBody>
      </p:sp>
      <p:sp>
        <p:nvSpPr>
          <p:cNvPr id="3" name="内容占位符 2"/>
          <p:cNvSpPr>
            <a:spLocks noGrp="1"/>
          </p:cNvSpPr>
          <p:nvPr>
            <p:ph idx="1"/>
            <p:custDataLst>
              <p:tags r:id="rId3"/>
            </p:custDataLst>
          </p:nvPr>
        </p:nvSpPr>
        <p:spPr/>
        <p:txBody>
          <a:bodyPr/>
          <a:lstStyle/>
          <a:p>
            <a:r>
              <a:rPr lang="en-US" altLang="en-US"/>
              <a:t>①</a:t>
            </a:r>
            <a:r>
              <a:rPr lang="zh-CN" altLang="en-US"/>
              <a:t>开头描述</a:t>
            </a:r>
            <a:r>
              <a:rPr lang="en-US" altLang="zh-CN"/>
              <a:t>“</a:t>
            </a:r>
            <a:r>
              <a:rPr lang="zh-CN" altLang="en-US"/>
              <a:t>我</a:t>
            </a:r>
            <a:r>
              <a:rPr lang="en-US" altLang="zh-CN"/>
              <a:t>”</a:t>
            </a:r>
            <a:r>
              <a:rPr lang="zh-CN" altLang="en-US"/>
              <a:t>和同事们为摄影展在麦田抓拍各种场景，为后文</a:t>
            </a:r>
            <a:r>
              <a:rPr lang="en-US" altLang="zh-CN"/>
              <a:t>“</a:t>
            </a:r>
            <a:r>
              <a:rPr lang="zh-CN" altLang="en-US"/>
              <a:t>麦子喊了我一声</a:t>
            </a:r>
            <a:r>
              <a:rPr lang="en-US" altLang="zh-CN"/>
              <a:t>”</a:t>
            </a:r>
            <a:r>
              <a:rPr lang="zh-CN" altLang="en-US"/>
              <a:t>的出现做铺垫，引出作者与那一棵麦子的邂逅。</a:t>
            </a:r>
          </a:p>
          <a:p>
            <a:r>
              <a:rPr lang="en-US" altLang="en-US"/>
              <a:t>②</a:t>
            </a:r>
            <a:r>
              <a:rPr lang="zh-CN" altLang="en-US"/>
              <a:t>接着描述那棵孤独的麦子的成长经历和遭遇，引发作者对自我成长的思考。</a:t>
            </a:r>
          </a:p>
          <a:p>
            <a:r>
              <a:rPr lang="en-US" altLang="en-US"/>
              <a:t>③</a:t>
            </a:r>
            <a:r>
              <a:rPr lang="zh-CN" altLang="en-US"/>
              <a:t>然后，通过回忆，叙述了作者与麦子的相关的经历，扛麦子、晒麦子、卖麦子等，让读者深入地了解了作者和麦子之间的深厚感情。</a:t>
            </a:r>
          </a:p>
          <a:p>
            <a:r>
              <a:rPr lang="en-US" altLang="en-US"/>
              <a:t>④</a:t>
            </a:r>
            <a:r>
              <a:rPr lang="zh-CN" altLang="en-US"/>
              <a:t>最后，由麦子联想到村庄的变化和堂哥、朋友的经历，表达了作者对生活变迁和成长、人生态度的思考。</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bldLvl="0"/>
      <p:bldP spid="3" grpI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en-US" altLang="zh-CN"/>
              <a:t>4.</a:t>
            </a:r>
            <a:r>
              <a:rPr lang="zh-CN" altLang="en-US"/>
              <a:t>构思特点题（文章结构</a:t>
            </a:r>
            <a:r>
              <a:rPr lang="en-US" altLang="zh-CN"/>
              <a:t>+</a:t>
            </a:r>
            <a:r>
              <a:rPr lang="zh-CN" altLang="en-US"/>
              <a:t>内容分析）</a:t>
            </a:r>
          </a:p>
        </p:txBody>
      </p:sp>
      <p:sp>
        <p:nvSpPr>
          <p:cNvPr id="3" name="内容占位符 2"/>
          <p:cNvSpPr>
            <a:spLocks noGrp="1"/>
          </p:cNvSpPr>
          <p:nvPr>
            <p:ph idx="1"/>
            <p:custDataLst>
              <p:tags r:id="rId3"/>
            </p:custDataLst>
          </p:nvPr>
        </p:nvSpPr>
        <p:spPr/>
        <p:txBody>
          <a:bodyPr/>
          <a:lstStyle/>
          <a:p>
            <a:r>
              <a:rPr lang="zh-CN" altLang="en-US"/>
              <a:t>（</a:t>
            </a:r>
            <a:r>
              <a:rPr lang="en-US" altLang="zh-CN"/>
              <a:t>1</a:t>
            </a:r>
            <a:r>
              <a:rPr lang="zh-CN" altLang="en-US"/>
              <a:t>）第</a:t>
            </a:r>
            <a:r>
              <a:rPr lang="en-US" altLang="en-US"/>
              <a:t>③</a:t>
            </a:r>
            <a:r>
              <a:rPr lang="zh-CN" altLang="en-US"/>
              <a:t>段</a:t>
            </a:r>
            <a:r>
              <a:rPr lang="en-US" altLang="zh-CN"/>
              <a:t>“</a:t>
            </a:r>
            <a:r>
              <a:rPr lang="zh-CN" altLang="en-US"/>
              <a:t>若不是那棵麦子喊了我一声</a:t>
            </a:r>
            <a:r>
              <a:rPr lang="en-US" altLang="zh-CN"/>
              <a:t>”</a:t>
            </a:r>
            <a:r>
              <a:rPr lang="zh-CN" altLang="en-US"/>
              <a:t>，巧妙地将内容从描绘人间六月壮美画卷转向对麦田边缘那棵麦子的描写。</a:t>
            </a:r>
          </a:p>
          <a:p>
            <a:r>
              <a:rPr lang="zh-CN" altLang="en-US"/>
              <a:t>（</a:t>
            </a:r>
            <a:r>
              <a:rPr lang="en-US" altLang="zh-CN"/>
              <a:t>2</a:t>
            </a:r>
            <a:r>
              <a:rPr lang="zh-CN" altLang="en-US"/>
              <a:t>）第</a:t>
            </a:r>
            <a:r>
              <a:rPr lang="en-US" altLang="en-US"/>
              <a:t>⑤</a:t>
            </a:r>
            <a:r>
              <a:rPr lang="zh-CN" altLang="en-US"/>
              <a:t>段</a:t>
            </a:r>
            <a:r>
              <a:rPr lang="en-US" altLang="zh-CN"/>
              <a:t>“</a:t>
            </a:r>
            <a:r>
              <a:rPr lang="zh-CN" altLang="en-US"/>
              <a:t>它借麻雀的嗓子喊了我一声</a:t>
            </a:r>
            <a:r>
              <a:rPr lang="en-US" altLang="zh-CN"/>
              <a:t>”</a:t>
            </a:r>
            <a:r>
              <a:rPr lang="zh-CN" altLang="en-US"/>
              <a:t>，引出下文</a:t>
            </a:r>
            <a:r>
              <a:rPr lang="en-US" altLang="zh-CN"/>
              <a:t>“</a:t>
            </a:r>
            <a:r>
              <a:rPr lang="zh-CN" altLang="en-US"/>
              <a:t>我</a:t>
            </a:r>
            <a:r>
              <a:rPr lang="en-US" altLang="zh-CN"/>
              <a:t>”</a:t>
            </a:r>
            <a:r>
              <a:rPr lang="zh-CN" altLang="en-US"/>
              <a:t>对过去有关麦子生活的回忆。</a:t>
            </a:r>
          </a:p>
          <a:p>
            <a:r>
              <a:rPr lang="zh-CN" altLang="en-US"/>
              <a:t>（</a:t>
            </a:r>
            <a:r>
              <a:rPr lang="en-US" altLang="zh-CN"/>
              <a:t>3</a:t>
            </a:r>
            <a:r>
              <a:rPr lang="zh-CN" altLang="en-US"/>
              <a:t>）第</a:t>
            </a:r>
            <a:r>
              <a:rPr lang="en-US" altLang="zh-CN"/>
              <a:t>11</a:t>
            </a:r>
            <a:r>
              <a:rPr lang="zh-CN" altLang="en-US"/>
              <a:t>段</a:t>
            </a:r>
            <a:r>
              <a:rPr lang="en-US" altLang="zh-CN"/>
              <a:t>“</a:t>
            </a:r>
            <a:r>
              <a:rPr lang="zh-CN" altLang="en-US"/>
              <a:t>就是这一声</a:t>
            </a:r>
            <a:r>
              <a:rPr lang="en-US" altLang="zh-CN"/>
              <a:t>”</a:t>
            </a:r>
            <a:r>
              <a:rPr lang="zh-CN" altLang="en-US"/>
              <a:t>，开始揭示</a:t>
            </a:r>
            <a:r>
              <a:rPr lang="en-US" altLang="zh-CN"/>
              <a:t>“</a:t>
            </a:r>
            <a:r>
              <a:rPr lang="zh-CN" altLang="en-US"/>
              <a:t>人生如麦</a:t>
            </a:r>
            <a:r>
              <a:rPr lang="en-US" altLang="zh-CN"/>
              <a:t>”</a:t>
            </a:r>
            <a:r>
              <a:rPr lang="zh-CN" altLang="en-US"/>
              <a:t>的主题，表达了人在任何时候都要追逐目标、努力奋斗、充满力量、追求希望，深化主题。</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bldLvl="0"/>
      <p:bldP spid="3" grpI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dirty="0" smtClean="0"/>
              <a:t>再细读文本，合作探究以下几个问题：</a:t>
            </a:r>
            <a:endParaRPr lang="zh-CN" altLang="en-US" dirty="0"/>
          </a:p>
        </p:txBody>
      </p:sp>
      <p:sp>
        <p:nvSpPr>
          <p:cNvPr id="3" name="内容占位符 2"/>
          <p:cNvSpPr>
            <a:spLocks noGrp="1"/>
          </p:cNvSpPr>
          <p:nvPr>
            <p:ph idx="1"/>
            <p:custDataLst>
              <p:tags r:id="rId3"/>
            </p:custDataLst>
          </p:nvPr>
        </p:nvSpPr>
        <p:spPr/>
        <p:txBody>
          <a:bodyPr>
            <a:normAutofit/>
          </a:bodyPr>
          <a:lstStyle/>
          <a:p>
            <a:r>
              <a:rPr lang="zh-CN" altLang="en-US" sz="2800" b="1" dirty="0" smtClean="0">
                <a:solidFill>
                  <a:srgbClr val="FF0000"/>
                </a:solidFill>
              </a:rPr>
              <a:t> 探究</a:t>
            </a:r>
            <a:r>
              <a:rPr lang="en-US" sz="2800" b="1" dirty="0" smtClean="0">
                <a:solidFill>
                  <a:srgbClr val="FF0000"/>
                </a:solidFill>
              </a:rPr>
              <a:t>1</a:t>
            </a:r>
            <a:r>
              <a:rPr lang="zh-CN" altLang="en-US" sz="2800" b="1" dirty="0" smtClean="0">
                <a:solidFill>
                  <a:srgbClr val="FF0000"/>
                </a:solidFill>
              </a:rPr>
              <a:t>：以“麦子喊了我一声”为题的作用</a:t>
            </a:r>
            <a:endParaRPr lang="zh-CN" altLang="en-US" sz="2800" dirty="0" smtClean="0">
              <a:solidFill>
                <a:srgbClr val="FF0000"/>
              </a:solidFill>
            </a:endParaRPr>
          </a:p>
          <a:p>
            <a:r>
              <a:rPr lang="en-US" sz="2800" b="1" dirty="0" smtClean="0">
                <a:solidFill>
                  <a:srgbClr val="FF0000"/>
                </a:solidFill>
              </a:rPr>
              <a:t> </a:t>
            </a:r>
            <a:r>
              <a:rPr lang="zh-CN" altLang="en-US" sz="2800" b="1" dirty="0" smtClean="0">
                <a:solidFill>
                  <a:srgbClr val="FF0000"/>
                </a:solidFill>
              </a:rPr>
              <a:t>探究</a:t>
            </a:r>
            <a:r>
              <a:rPr lang="en-US" sz="2800" b="1" dirty="0" smtClean="0">
                <a:solidFill>
                  <a:srgbClr val="FF0000"/>
                </a:solidFill>
              </a:rPr>
              <a:t>2</a:t>
            </a:r>
            <a:r>
              <a:rPr lang="zh-CN" altLang="en-US" sz="2800" b="1" dirty="0" smtClean="0">
                <a:solidFill>
                  <a:srgbClr val="FF0000"/>
                </a:solidFill>
              </a:rPr>
              <a:t>：标题含义</a:t>
            </a:r>
            <a:endParaRPr lang="zh-CN" altLang="en-US" sz="2800" dirty="0" smtClean="0">
              <a:solidFill>
                <a:srgbClr val="FF0000"/>
              </a:solidFill>
            </a:endParaRPr>
          </a:p>
          <a:p>
            <a:r>
              <a:rPr lang="en-US" sz="2800" b="1" dirty="0" smtClean="0">
                <a:solidFill>
                  <a:srgbClr val="FF0000"/>
                </a:solidFill>
              </a:rPr>
              <a:t> </a:t>
            </a:r>
            <a:r>
              <a:rPr lang="zh-CN" altLang="en-US" sz="2800" b="1" dirty="0" smtClean="0">
                <a:solidFill>
                  <a:srgbClr val="FF0000"/>
                </a:solidFill>
              </a:rPr>
              <a:t>探究</a:t>
            </a:r>
            <a:r>
              <a:rPr lang="en-US" sz="2800" b="1" dirty="0" smtClean="0">
                <a:solidFill>
                  <a:srgbClr val="FF0000"/>
                </a:solidFill>
              </a:rPr>
              <a:t>3</a:t>
            </a:r>
            <a:r>
              <a:rPr lang="zh-CN" altLang="en-US" sz="2800" b="1" dirty="0" smtClean="0">
                <a:solidFill>
                  <a:srgbClr val="FF0000"/>
                </a:solidFill>
              </a:rPr>
              <a:t>：“麦子”的丰富意蕴</a:t>
            </a:r>
            <a:endParaRPr lang="zh-CN" altLang="en-US" sz="2800" dirty="0" smtClean="0">
              <a:solidFill>
                <a:srgbClr val="FF0000"/>
              </a:solidFill>
            </a:endParaRPr>
          </a:p>
          <a:p>
            <a:r>
              <a:rPr lang="en-US" sz="2800" b="1" dirty="0" smtClean="0">
                <a:solidFill>
                  <a:srgbClr val="FF0000"/>
                </a:solidFill>
              </a:rPr>
              <a:t> </a:t>
            </a:r>
            <a:r>
              <a:rPr lang="zh-CN" altLang="en-US" sz="2800" b="1" dirty="0" smtClean="0">
                <a:solidFill>
                  <a:srgbClr val="FF0000"/>
                </a:solidFill>
              </a:rPr>
              <a:t>探究</a:t>
            </a:r>
            <a:r>
              <a:rPr lang="en-US" sz="2800" b="1" dirty="0" smtClean="0">
                <a:solidFill>
                  <a:srgbClr val="FF0000"/>
                </a:solidFill>
              </a:rPr>
              <a:t>4</a:t>
            </a:r>
            <a:r>
              <a:rPr lang="zh-CN" altLang="en-US" sz="2800" b="1" dirty="0" smtClean="0">
                <a:solidFill>
                  <a:srgbClr val="FF0000"/>
                </a:solidFill>
              </a:rPr>
              <a:t>：“就是这一声，让我的目光从无人机的高度跌下来，</a:t>
            </a:r>
            <a:r>
              <a:rPr lang="zh-CN" altLang="en-US" sz="2800" b="1" dirty="0" smtClean="0">
                <a:solidFill>
                  <a:srgbClr val="FF0000"/>
                </a:solidFill>
              </a:rPr>
              <a:t>回归 </a:t>
            </a:r>
            <a:r>
              <a:rPr lang="en-US" altLang="zh-CN" sz="2800" b="1" dirty="0" smtClean="0">
                <a:solidFill>
                  <a:srgbClr val="FF0000"/>
                </a:solidFill>
              </a:rPr>
              <a:t> </a:t>
            </a:r>
            <a:r>
              <a:rPr lang="zh-CN" altLang="en-US" sz="2800" b="1" dirty="0" smtClean="0">
                <a:solidFill>
                  <a:srgbClr val="FF0000"/>
                </a:solidFill>
              </a:rPr>
              <a:t>   到</a:t>
            </a:r>
            <a:r>
              <a:rPr lang="zh-CN" altLang="en-US" sz="2800" b="1" dirty="0" smtClean="0">
                <a:solidFill>
                  <a:srgbClr val="FF0000"/>
                </a:solidFill>
              </a:rPr>
              <a:t>一棵</a:t>
            </a:r>
            <a:r>
              <a:rPr lang="zh-CN" altLang="en-US" sz="2800" b="1" dirty="0" smtClean="0">
                <a:solidFill>
                  <a:srgbClr val="FF0000"/>
                </a:solidFill>
              </a:rPr>
              <a:t>麦子的</a:t>
            </a:r>
            <a:r>
              <a:rPr lang="zh-CN" altLang="en-US" sz="2800" b="1" dirty="0" smtClean="0">
                <a:solidFill>
                  <a:srgbClr val="FF0000"/>
                </a:solidFill>
              </a:rPr>
              <a:t>高度。”谈一谈你对这句话的理解。</a:t>
            </a:r>
            <a:endParaRPr lang="zh-CN" altLang="en-US" sz="2800" dirty="0" smtClean="0">
              <a:solidFill>
                <a:srgbClr val="FF0000"/>
              </a:solidFill>
            </a:endParaRPr>
          </a:p>
          <a:p>
            <a:r>
              <a:rPr lang="en-US" sz="2800" b="1" dirty="0" smtClean="0">
                <a:solidFill>
                  <a:srgbClr val="FF0000"/>
                </a:solidFill>
              </a:rPr>
              <a:t> </a:t>
            </a:r>
            <a:r>
              <a:rPr lang="zh-CN" altLang="en-US" sz="2800" b="1" dirty="0" smtClean="0">
                <a:solidFill>
                  <a:srgbClr val="FF0000"/>
                </a:solidFill>
              </a:rPr>
              <a:t>探究</a:t>
            </a:r>
            <a:r>
              <a:rPr lang="en-US" sz="2800" b="1" dirty="0" smtClean="0">
                <a:solidFill>
                  <a:srgbClr val="FF0000"/>
                </a:solidFill>
              </a:rPr>
              <a:t>5</a:t>
            </a:r>
            <a:r>
              <a:rPr lang="zh-CN" altLang="en-US" sz="2800" b="1" dirty="0" smtClean="0">
                <a:solidFill>
                  <a:srgbClr val="FF0000"/>
                </a:solidFill>
              </a:rPr>
              <a:t>：文章第</a:t>
            </a:r>
            <a:r>
              <a:rPr lang="en-US" sz="2800" b="1" dirty="0" smtClean="0">
                <a:solidFill>
                  <a:srgbClr val="FF0000"/>
                </a:solidFill>
              </a:rPr>
              <a:t>10</a:t>
            </a:r>
            <a:r>
              <a:rPr lang="zh-CN" altLang="en-US" sz="2800" b="1" dirty="0" smtClean="0">
                <a:solidFill>
                  <a:srgbClr val="FF0000"/>
                </a:solidFill>
              </a:rPr>
              <a:t>段、第</a:t>
            </a:r>
            <a:r>
              <a:rPr lang="en-US" sz="2800" b="1" dirty="0" smtClean="0">
                <a:solidFill>
                  <a:srgbClr val="FF0000"/>
                </a:solidFill>
              </a:rPr>
              <a:t>14</a:t>
            </a:r>
            <a:r>
              <a:rPr lang="zh-CN" altLang="en-US" sz="2800" b="1" dirty="0" smtClean="0">
                <a:solidFill>
                  <a:srgbClr val="FF0000"/>
                </a:solidFill>
              </a:rPr>
              <a:t>段反复出现“一袋一袋”“一粒一粒”有什么作用？</a:t>
            </a:r>
            <a:endParaRPr lang="zh-CN" altLang="en-US" sz="2800" dirty="0">
              <a:solidFill>
                <a:srgbClr val="FF0000"/>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bldLvl="0"/>
      <p:bldP spid="3" grpI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探究</a:t>
            </a:r>
            <a:r>
              <a:rPr lang="en-US" altLang="zh-CN"/>
              <a:t>1</a:t>
            </a:r>
            <a:r>
              <a:rPr lang="zh-CN" altLang="en-US"/>
              <a:t>：以</a:t>
            </a:r>
            <a:r>
              <a:rPr lang="en-US" altLang="zh-CN"/>
              <a:t>“</a:t>
            </a:r>
            <a:r>
              <a:rPr lang="zh-CN" altLang="en-US"/>
              <a:t>麦子喊了我一声</a:t>
            </a:r>
            <a:r>
              <a:rPr lang="en-US" altLang="zh-CN"/>
              <a:t>”</a:t>
            </a:r>
            <a:r>
              <a:rPr lang="zh-CN" altLang="en-US"/>
              <a:t>为题的作用</a:t>
            </a:r>
          </a:p>
        </p:txBody>
      </p:sp>
      <p:sp>
        <p:nvSpPr>
          <p:cNvPr id="3" name="内容占位符 2"/>
          <p:cNvSpPr>
            <a:spLocks noGrp="1"/>
          </p:cNvSpPr>
          <p:nvPr>
            <p:ph idx="1"/>
            <p:custDataLst>
              <p:tags r:id="rId3"/>
            </p:custDataLst>
          </p:nvPr>
        </p:nvSpPr>
        <p:spPr/>
        <p:txBody>
          <a:bodyPr/>
          <a:lstStyle/>
          <a:p>
            <a:r>
              <a:rPr lang="en-US" altLang="en-US" dirty="0"/>
              <a:t>①</a:t>
            </a:r>
            <a:r>
              <a:rPr lang="zh-CN" altLang="en-US" dirty="0"/>
              <a:t>结构线索：</a:t>
            </a:r>
            <a:r>
              <a:rPr lang="en-US" altLang="zh-CN" dirty="0"/>
              <a:t>“</a:t>
            </a:r>
            <a:r>
              <a:rPr lang="zh-CN" altLang="en-US" dirty="0"/>
              <a:t>麦子喊我</a:t>
            </a:r>
            <a:r>
              <a:rPr lang="en-US" altLang="zh-CN" dirty="0"/>
              <a:t>”</a:t>
            </a:r>
            <a:r>
              <a:rPr lang="zh-CN" altLang="en-US" dirty="0"/>
              <a:t>出现三次，串联起现实拍摄、回忆往事、主题升华的内容，使文章结构紧凑。</a:t>
            </a:r>
          </a:p>
          <a:p>
            <a:r>
              <a:rPr lang="en-US" altLang="en-US" dirty="0"/>
              <a:t>②</a:t>
            </a:r>
            <a:r>
              <a:rPr lang="zh-CN" altLang="en-US" dirty="0"/>
              <a:t>情感联结：将麦子拟人化，从</a:t>
            </a:r>
            <a:r>
              <a:rPr lang="en-US" altLang="zh-CN" dirty="0"/>
              <a:t>“</a:t>
            </a:r>
            <a:r>
              <a:rPr lang="zh-CN" altLang="en-US" dirty="0"/>
              <a:t>宏大高空</a:t>
            </a:r>
            <a:r>
              <a:rPr lang="en-US" altLang="zh-CN" dirty="0"/>
              <a:t>”</a:t>
            </a:r>
            <a:r>
              <a:rPr lang="zh-CN" altLang="en-US" dirty="0"/>
              <a:t>回归</a:t>
            </a:r>
            <a:r>
              <a:rPr lang="en-US" altLang="zh-CN" dirty="0"/>
              <a:t>“</a:t>
            </a:r>
            <a:r>
              <a:rPr lang="zh-CN" altLang="en-US" dirty="0" smtClean="0"/>
              <a:t>麦子亲人</a:t>
            </a:r>
            <a:r>
              <a:rPr lang="en-US" altLang="zh-CN" dirty="0" smtClean="0"/>
              <a:t>”</a:t>
            </a:r>
            <a:r>
              <a:rPr lang="zh-CN" altLang="en-US" dirty="0"/>
              <a:t>，体现我对麦子从宏观到微观的情感转变，突出二者亲密关系。</a:t>
            </a:r>
          </a:p>
          <a:p>
            <a:r>
              <a:rPr lang="en-US" altLang="en-US" dirty="0"/>
              <a:t>③</a:t>
            </a:r>
            <a:r>
              <a:rPr lang="zh-CN" altLang="en-US" dirty="0"/>
              <a:t>主题深化：</a:t>
            </a:r>
            <a:r>
              <a:rPr lang="en-US" altLang="zh-CN" dirty="0"/>
              <a:t>“</a:t>
            </a:r>
            <a:r>
              <a:rPr lang="zh-CN" altLang="en-US" dirty="0"/>
              <a:t>喊我</a:t>
            </a:r>
            <a:r>
              <a:rPr lang="en-US" altLang="zh-CN" dirty="0"/>
              <a:t>”</a:t>
            </a:r>
            <a:r>
              <a:rPr lang="zh-CN" altLang="en-US" dirty="0"/>
              <a:t>让我从</a:t>
            </a:r>
            <a:r>
              <a:rPr lang="en-US" altLang="zh-CN" dirty="0"/>
              <a:t>“</a:t>
            </a:r>
            <a:r>
              <a:rPr lang="zh-CN" altLang="en-US" dirty="0" smtClean="0"/>
              <a:t>无人机的高度</a:t>
            </a:r>
            <a:r>
              <a:rPr lang="en-US" altLang="zh-CN" dirty="0"/>
              <a:t>”</a:t>
            </a:r>
            <a:r>
              <a:rPr lang="zh-CN" altLang="en-US" dirty="0" smtClean="0"/>
              <a:t>回归到</a:t>
            </a:r>
            <a:r>
              <a:rPr lang="en-US" altLang="zh-CN" dirty="0" smtClean="0"/>
              <a:t>“</a:t>
            </a:r>
            <a:r>
              <a:rPr lang="zh-CN" altLang="en-US" dirty="0" smtClean="0"/>
              <a:t>麦子的高度</a:t>
            </a:r>
            <a:r>
              <a:rPr lang="en-US" altLang="zh-CN" dirty="0"/>
              <a:t>“</a:t>
            </a:r>
            <a:r>
              <a:rPr lang="zh-CN" altLang="en-US" dirty="0"/>
              <a:t>，揭示人生如麦的主题，即使孤独艰苦，也要像麦子一样坚韧成长、承载希望。</a:t>
            </a:r>
          </a:p>
          <a:p>
            <a:r>
              <a:rPr lang="en-US" altLang="en-US" dirty="0" smtClean="0"/>
              <a:t>④</a:t>
            </a:r>
            <a:r>
              <a:rPr lang="zh-CN" altLang="en-US" dirty="0" smtClean="0"/>
              <a:t>这个标题充满诗意和想象力，激发</a:t>
            </a:r>
            <a:r>
              <a:rPr lang="zh-CN" altLang="en-US" dirty="0"/>
              <a:t>读者的好奇心和阅读</a:t>
            </a:r>
            <a:r>
              <a:rPr lang="zh-CN" altLang="en-US" dirty="0" smtClean="0"/>
              <a:t>兴趣。</a:t>
            </a:r>
            <a:endParaRPr lang="zh-CN" altLang="en-US"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bldLvl="0"/>
      <p:bldP spid="3" grpI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探究</a:t>
            </a:r>
            <a:r>
              <a:rPr lang="en-US" altLang="zh-CN"/>
              <a:t>2</a:t>
            </a:r>
            <a:r>
              <a:rPr lang="zh-CN" altLang="en-US"/>
              <a:t>：标题含义</a:t>
            </a:r>
          </a:p>
        </p:txBody>
      </p:sp>
      <p:sp>
        <p:nvSpPr>
          <p:cNvPr id="3" name="内容占位符 2"/>
          <p:cNvSpPr>
            <a:spLocks noGrp="1"/>
          </p:cNvSpPr>
          <p:nvPr>
            <p:ph idx="1"/>
            <p:custDataLst>
              <p:tags r:id="rId3"/>
            </p:custDataLst>
          </p:nvPr>
        </p:nvSpPr>
        <p:spPr/>
        <p:txBody>
          <a:bodyPr/>
          <a:lstStyle/>
          <a:p>
            <a:r>
              <a:rPr lang="en-US" altLang="en-US" sz="3200"/>
              <a:t>①</a:t>
            </a:r>
            <a:r>
              <a:rPr lang="zh-CN" altLang="en-US" sz="3200"/>
              <a:t>拟人化手法，指麦子在风中发出的声音或者通过麻雀的嗓子传递的信息。</a:t>
            </a:r>
          </a:p>
          <a:p>
            <a:r>
              <a:rPr lang="en-US" altLang="en-US" sz="3200"/>
              <a:t>②</a:t>
            </a:r>
            <a:r>
              <a:rPr lang="zh-CN" altLang="en-US" sz="3200"/>
              <a:t>象征麦子对我心灵的召唤，唤醒我对乡土、亲情和初心的回忆，促使我从宏大叙事回归个体生命体验。</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bldLvl="0"/>
      <p:bldP spid="3" grpI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探究</a:t>
            </a:r>
            <a:r>
              <a:rPr lang="en-US" altLang="zh-CN"/>
              <a:t>3</a:t>
            </a:r>
            <a:r>
              <a:rPr lang="zh-CN" altLang="en-US"/>
              <a:t>：</a:t>
            </a:r>
            <a:r>
              <a:rPr lang="en-US" altLang="zh-CN"/>
              <a:t>“</a:t>
            </a:r>
            <a:r>
              <a:rPr lang="zh-CN" altLang="en-US"/>
              <a:t>麦子</a:t>
            </a:r>
            <a:r>
              <a:rPr lang="en-US" altLang="zh-CN"/>
              <a:t>”</a:t>
            </a:r>
            <a:r>
              <a:rPr lang="zh-CN" altLang="en-US"/>
              <a:t>的丰富意蕴</a:t>
            </a:r>
          </a:p>
        </p:txBody>
      </p:sp>
      <p:sp>
        <p:nvSpPr>
          <p:cNvPr id="3" name="内容占位符 2"/>
          <p:cNvSpPr>
            <a:spLocks noGrp="1"/>
          </p:cNvSpPr>
          <p:nvPr>
            <p:ph idx="1"/>
            <p:custDataLst>
              <p:tags r:id="rId3"/>
            </p:custDataLst>
          </p:nvPr>
        </p:nvSpPr>
        <p:spPr/>
        <p:txBody>
          <a:bodyPr/>
          <a:lstStyle/>
          <a:p>
            <a:r>
              <a:rPr lang="en-US" altLang="en-US" sz="2800"/>
              <a:t>①</a:t>
            </a:r>
            <a:r>
              <a:rPr lang="zh-CN" altLang="en-US" sz="2800"/>
              <a:t>是农村比较常见的粮食作物</a:t>
            </a:r>
          </a:p>
          <a:p>
            <a:r>
              <a:rPr lang="en-US" altLang="en-US" sz="2800"/>
              <a:t>②</a:t>
            </a:r>
            <a:r>
              <a:rPr lang="zh-CN" altLang="en-US" sz="2800"/>
              <a:t>象征农民、劳动者、奋斗者</a:t>
            </a:r>
          </a:p>
          <a:p>
            <a:r>
              <a:rPr lang="en-US" altLang="en-US" sz="2800"/>
              <a:t>③</a:t>
            </a:r>
            <a:r>
              <a:rPr lang="zh-CN" altLang="en-US" sz="2800"/>
              <a:t>代表着谦卑与坚韧、希望与托举、奋斗与向上等</a:t>
            </a:r>
          </a:p>
          <a:p>
            <a:r>
              <a:rPr lang="en-US" altLang="en-US" sz="2800"/>
              <a:t>④</a:t>
            </a:r>
            <a:r>
              <a:rPr lang="zh-CN" altLang="en-US" sz="2800"/>
              <a:t>借麦子表达对生活、成长和变化的思考。（人生如麦，即使扎根浅，压力大，也要拥有对着太阳向上生长的力量，通过脚踏实地的努力不断堆积希望</a:t>
            </a:r>
            <a:r>
              <a:rPr lang="zh-CN" altLang="en-US"/>
              <a: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bldLvl="0"/>
      <p:bldP spid="3" grpI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normAutofit fontScale="90000"/>
          </a:bodyPr>
          <a:lstStyle/>
          <a:p>
            <a:r>
              <a:rPr lang="zh-CN" altLang="en-US"/>
              <a:t>探究</a:t>
            </a:r>
            <a:r>
              <a:rPr lang="en-US" altLang="zh-CN"/>
              <a:t>4</a:t>
            </a:r>
            <a:r>
              <a:rPr lang="zh-CN" altLang="en-US"/>
              <a:t>：</a:t>
            </a:r>
            <a:r>
              <a:rPr lang="en-US" altLang="zh-CN"/>
              <a:t>“</a:t>
            </a:r>
            <a:r>
              <a:rPr lang="zh-CN" altLang="en-US"/>
              <a:t>就是这一声，让我的目光从无人机的高度跌下来，回归到一棵麦子的高度。</a:t>
            </a:r>
            <a:r>
              <a:rPr lang="en-US" altLang="zh-CN"/>
              <a:t>”</a:t>
            </a:r>
            <a:r>
              <a:rPr lang="zh-CN" altLang="en-US"/>
              <a:t>谈一谈你对这句话的理解。</a:t>
            </a:r>
          </a:p>
        </p:txBody>
      </p:sp>
      <p:sp>
        <p:nvSpPr>
          <p:cNvPr id="3" name="内容占位符 2"/>
          <p:cNvSpPr>
            <a:spLocks noGrp="1"/>
          </p:cNvSpPr>
          <p:nvPr>
            <p:ph idx="1"/>
            <p:custDataLst>
              <p:tags r:id="rId3"/>
            </p:custDataLst>
          </p:nvPr>
        </p:nvSpPr>
        <p:spPr/>
        <p:txBody>
          <a:bodyPr/>
          <a:lstStyle/>
          <a:p>
            <a:r>
              <a:rPr lang="en-US" altLang="en-US" sz="3200" dirty="0"/>
              <a:t>①</a:t>
            </a:r>
            <a:r>
              <a:rPr lang="zh-CN" altLang="en-US" sz="3200" dirty="0"/>
              <a:t>就是这一棵孤独的麦子，让我从描绘人间六月的壮美画卷转向对麦子以及相关生活的描写和思考。</a:t>
            </a:r>
          </a:p>
          <a:p>
            <a:r>
              <a:rPr lang="en-US" altLang="en-US" sz="3200" dirty="0"/>
              <a:t>②</a:t>
            </a:r>
            <a:r>
              <a:rPr lang="zh-CN" altLang="en-US" sz="3200" dirty="0"/>
              <a:t>让我从疏离、宏大、居高临下的视角转向对土地、麦子和人的书写。</a:t>
            </a:r>
          </a:p>
          <a:p>
            <a:r>
              <a:rPr lang="en-US" altLang="en-US" sz="3200" dirty="0"/>
              <a:t>③</a:t>
            </a:r>
            <a:r>
              <a:rPr lang="zh-CN" altLang="en-US" sz="3200" dirty="0"/>
              <a:t>让我的目光回归到麦子身上，贴近大地，像麦子一样谦卑踏实、锻打自己、努力</a:t>
            </a:r>
            <a:r>
              <a:rPr lang="zh-CN" altLang="en-US" sz="3200" dirty="0" smtClean="0"/>
              <a:t>向上、充满希望、勇敢</a:t>
            </a:r>
            <a:r>
              <a:rPr lang="zh-CN" altLang="en-US" sz="3200" dirty="0"/>
              <a:t>迎接生活挑战。</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bldLvl="0"/>
      <p:bldP spid="3" grpId="1" build="p"/>
    </p:bldLst>
  </p:timing>
</p:sld>
</file>

<file path=ppt/tags/tag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i*1"/>
  <p:tag name="KSO_WM_UNIT_LAYERLEVEL" val="1"/>
  <p:tag name="KSO_WM_TAG_VERSION" val="3.0"/>
  <p:tag name="KSO_WM_BEAUTIFY_FLAG" val="#wm#"/>
  <p:tag name="KSO_WM_UNIT_TYPE" val="i"/>
  <p:tag name="KSO_WM_UNIT_INDEX" val="1"/>
</p:tagLst>
</file>

<file path=ppt/tags/tag10.xml><?xml version="1.0" encoding="utf-8"?>
<p:tagLst xmlns:a="http://schemas.openxmlformats.org/drawingml/2006/main" xmlns:r="http://schemas.openxmlformats.org/officeDocument/2006/relationships" xmlns:p="http://schemas.openxmlformats.org/presentationml/2006/main">
  <p:tag name="KSO_WM_UNIT_FILL_FORE_SCHEMECOLOR_INDEX_1_BRIGHTNESS" val="0"/>
  <p:tag name="KSO_WM_UNIT_FILL_FORE_SCHEMECOLOR_INDEX_1" val="14"/>
  <p:tag name="KSO_WM_UNIT_FILL_FORE_SCHEMECOLOR_INDEX_1_POS" val="0"/>
  <p:tag name="KSO_WM_UNIT_FILL_FORE_SCHEMECOLOR_INDEX_1_TRANS" val="0.66"/>
  <p:tag name="KSO_WM_UNIT_TEXT_FILL_FORE_SCHEMECOLOR_INDEX_BRIGHTNESS" val="0"/>
  <p:tag name="KSO_WM_UNIT_TEXT_FILL_FORE_SCHEMECOLOR_INDEX" val="2"/>
  <p:tag name="KSO_WM_UNIT_TEXT_FILL_TYPE" val="1"/>
  <p:tag name="KSO_WM_UNIT_HIGHLIGHT" val="0"/>
  <p:tag name="KSO_WM_UNIT_COMPATIBLE" val="0"/>
  <p:tag name="KSO_WM_UNIT_DIAGRAM_ISNUMVISUAL" val="0"/>
  <p:tag name="KSO_WM_UNIT_DIAGRAM_ISREFERUNIT" val="0"/>
  <p:tag name="KSO_WM_UNIT_ID" val="_1*i*1"/>
  <p:tag name="KSO_WM_UNIT_LAYERLEVEL" val="1"/>
  <p:tag name="KSO_WM_TAG_VERSION" val="3.0"/>
  <p:tag name="KSO_WM_BEAUTIFY_FLAG" val="#wm#"/>
  <p:tag name="KSO_WM_UNIT_TYPE" val="i"/>
  <p:tag name="KSO_WM_UNIT_INDEX" val="1"/>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f*1"/>
  <p:tag name="KSO_WM_UNIT_LAYERLEVEL" val="1"/>
  <p:tag name="KSO_WM_TAG_VERSION" val="3.0"/>
  <p:tag name="KSO_WM_UNIT_SUBTYPE" val="a"/>
  <p:tag name="KSO_WM_UNIT_PRESET_TEXT" val="单击此处编辑母版文本样式&#10;二级&#10;三级&#10;四级&#10;五级"/>
  <p:tag name="KSO_WM_UNIT_NOCLEAR" val="0"/>
  <p:tag name="KSO_WM_UNIT_VALUE" val="330"/>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30311"/>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f*1"/>
  <p:tag name="KSO_WM_UNIT_LAYERLEVEL" val="1"/>
  <p:tag name="KSO_WM_TAG_VERSION" val="3.0"/>
  <p:tag name="KSO_WM_UNIT_SUBTYPE" val="a"/>
  <p:tag name="KSO_WM_UNIT_PRESET_TEXT" val="单击此处编辑母版文本样式&#10;二级&#10;三级&#10;四级&#10;五级"/>
  <p:tag name="KSO_WM_UNIT_NOCLEAR" val="0"/>
  <p:tag name="KSO_WM_UNIT_VALUE" val="330"/>
</p:tagLst>
</file>

<file path=ppt/tags/tag104.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30311"/>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f*1"/>
  <p:tag name="KSO_WM_UNIT_LAYERLEVEL" val="1"/>
  <p:tag name="KSO_WM_TAG_VERSION" val="3.0"/>
  <p:tag name="KSO_WM_UNIT_SUBTYPE" val="a"/>
  <p:tag name="KSO_WM_UNIT_PRESET_TEXT" val="单击此处编辑母版文本样式&#10;二级&#10;三级&#10;四级&#10;五级"/>
  <p:tag name="KSO_WM_UNIT_NOCLEAR" val="0"/>
  <p:tag name="KSO_WM_UNIT_VALUE" val="330"/>
</p:tagLst>
</file>

<file path=ppt/tags/tag11.xml><?xml version="1.0" encoding="utf-8"?>
<p:tagLst xmlns:a="http://schemas.openxmlformats.org/drawingml/2006/main" xmlns:r="http://schemas.openxmlformats.org/officeDocument/2006/relationships" xmlns:p="http://schemas.openxmlformats.org/presentationml/2006/main">
  <p:tag name="KSO_WM_UNIT_FILL_FORE_SCHEMECOLOR_INDEX_1_BRIGHTNESS" val="0"/>
  <p:tag name="KSO_WM_UNIT_FILL_FORE_SCHEMECOLOR_INDEX_1" val="14"/>
  <p:tag name="KSO_WM_UNIT_FILL_FORE_SCHEMECOLOR_INDEX_1_POS" val="0"/>
  <p:tag name="KSO_WM_UNIT_FILL_FORE_SCHEMECOLOR_INDEX_1_TRANS" val="0.32"/>
  <p:tag name="KSO_WM_UNIT_TEXT_FILL_FORE_SCHEMECOLOR_INDEX_BRIGHTNESS" val="0"/>
  <p:tag name="KSO_WM_UNIT_TEXT_FILL_FORE_SCHEMECOLOR_INDEX" val="2"/>
  <p:tag name="KSO_WM_UNIT_TEXT_FILL_TYPE" val="1"/>
  <p:tag name="KSO_WM_UNIT_HIGHLIGHT" val="0"/>
  <p:tag name="KSO_WM_UNIT_COMPATIBLE" val="0"/>
  <p:tag name="KSO_WM_UNIT_DIAGRAM_ISNUMVISUAL" val="0"/>
  <p:tag name="KSO_WM_UNIT_DIAGRAM_ISREFERUNIT" val="0"/>
  <p:tag name="KSO_WM_UNIT_TYPE" val="i"/>
  <p:tag name="KSO_WM_UNIT_INDEX" val="3"/>
  <p:tag name="KSO_WM_UNIT_ID" val="_1*i*3"/>
  <p:tag name="KSO_WM_UNIT_LAYERLEVEL" val="1"/>
  <p:tag name="KSO_WM_TAG_VERSION" val="3.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 WPS,a click to unlimited possibilities"/>
  <p:tag name="KSO_WM_UNIT_NOCLEAR" val="0"/>
  <p:tag name="KSO_WM_UNIT_VALUE" val="17"/>
  <p:tag name="KSO_WM_UNIT_HIGHLIGHT" val="0"/>
  <p:tag name="KSO_WM_UNIT_COMPATIBLE" val="0"/>
  <p:tag name="KSO_WM_UNIT_DIAGRAM_ISNUMVISUAL" val="0"/>
  <p:tag name="KSO_WM_UNIT_DIAGRAM_ISREFERUNIT" val="0"/>
  <p:tag name="KSO_WM_UNIT_TYPE" val="b"/>
  <p:tag name="KSO_WM_UNIT_INDEX" val="1"/>
  <p:tag name="KSO_WM_UNIT_ID" val="_1*b*1"/>
  <p:tag name="KSO_WM_UNIT_LAYERLEVEL" val="1"/>
  <p:tag name="KSO_WM_TAG_VERSION" val="3.0"/>
  <p:tag name="KSO_WM_BEAUTIFY_FLAG" val="#wm#"/>
  <p:tag name="KSO_WM_UNIT_CONTENT_GROUP_TYPE" val="contentchip"/>
</p:tagLst>
</file>

<file path=ppt/tags/tag13.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添加文档标题"/>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_1*a*1"/>
  <p:tag name="KSO_WM_UNIT_LAYERLEVEL" val="1"/>
  <p:tag name="KSO_WM_TAG_VERSION" val="3.0"/>
  <p:tag name="KSO_WM_BEAUTIFY_FLAG" val="#wm#"/>
  <p:tag name="KSO_WM_UNIT_CONTENT_GROUP_TYPE" val="contentchip"/>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f*4"/>
  <p:tag name="KSO_WM_UNIT_LAYERLEVEL" val="1"/>
  <p:tag name="KSO_WM_TAG_VERSION" val="3.0"/>
  <p:tag name="KSO_WM_BEAUTIFY_FLAG" val="#wm#"/>
  <p:tag name="KSO_WM_UNIT_SUBTYPE" val="b"/>
  <p:tag name="KSO_WM_UNIT_PRESET_TEXT" val="署名占位符"/>
  <p:tag name="KSO_WM_UNIT_NOCLEAR" val="0"/>
  <p:tag name="KSO_WM_UNIT_VALUE" val="8"/>
  <p:tag name="KSO_WM_UNIT_TYPE" val="f"/>
  <p:tag name="KSO_WM_UNIT_INDEX" val="4"/>
</p:tagLst>
</file>

<file path=ppt/tags/tag18.xml><?xml version="1.0" encoding="utf-8"?>
<p:tagLst xmlns:a="http://schemas.openxmlformats.org/drawingml/2006/main" xmlns:r="http://schemas.openxmlformats.org/officeDocument/2006/relationships" xmlns:p="http://schemas.openxmlformats.org/presentationml/2006/main">
  <p:tag name="KSO_WM_UNIT_FILL_FORE_SCHEMECOLOR_INDEX_1_BRIGHTNESS" val="0"/>
  <p:tag name="KSO_WM_UNIT_FILL_FORE_SCHEMECOLOR_INDEX_1" val="14"/>
  <p:tag name="KSO_WM_UNIT_FILL_FORE_SCHEMECOLOR_INDEX_1_POS" val="0"/>
  <p:tag name="KSO_WM_UNIT_FILL_FORE_SCHEMECOLOR_INDEX_1_TRANS" val="1"/>
  <p:tag name="KSO_WM_UNIT_TEXT_FILL_FORE_SCHEMECOLOR_INDEX_BRIGHTNESS" val="0"/>
  <p:tag name="KSO_WM_UNIT_TEXT_FILL_FORE_SCHEMECOLOR_INDEX" val="2"/>
  <p:tag name="KSO_WM_UNIT_TEXT_FILL_TYPE" val="1"/>
  <p:tag name="KSO_WM_UNIT_HIGHLIGHT" val="0"/>
  <p:tag name="KSO_WM_UNIT_COMPATIBLE" val="0"/>
  <p:tag name="KSO_WM_UNIT_DIAGRAM_ISNUMVISUAL" val="0"/>
  <p:tag name="KSO_WM_UNIT_DIAGRAM_ISREFERUNIT" val="0"/>
  <p:tag name="KSO_WM_UNIT_TYPE" val="i"/>
  <p:tag name="KSO_WM_UNIT_INDEX" val="2"/>
  <p:tag name="KSO_WM_UNIT_ID" val="_1*i*2"/>
  <p:tag name="KSO_WM_UNIT_LAYERLEVEL" val="1"/>
  <p:tag name="KSO_WM_TAG_VERSION" val="3.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2.xml><?xml version="1.0" encoding="utf-8"?>
<p:tagLst xmlns:a="http://schemas.openxmlformats.org/drawingml/2006/main" xmlns:r="http://schemas.openxmlformats.org/officeDocument/2006/relationships" xmlns:p="http://schemas.openxmlformats.org/presentationml/2006/main">
  <p:tag name="KSO_WM_UNIT_FILL_FORE_SCHEMECOLOR_INDEX_1_BRIGHTNESS" val="0"/>
  <p:tag name="KSO_WM_UNIT_FILL_FORE_SCHEMECOLOR_INDEX_1" val="14"/>
  <p:tag name="KSO_WM_UNIT_FILL_FORE_SCHEMECOLOR_INDEX_1_POS" val="0"/>
  <p:tag name="KSO_WM_UNIT_FILL_FORE_SCHEMECOLOR_INDEX_1_TRANS" val="0.72"/>
  <p:tag name="KSO_WM_UNIT_TEXT_FILL_FORE_SCHEMECOLOR_INDEX_BRIGHTNESS" val="0"/>
  <p:tag name="KSO_WM_UNIT_TEXT_FILL_FORE_SCHEMECOLOR_INDEX" val="2"/>
  <p:tag name="KSO_WM_UNIT_TEXT_FILL_TYPE" val="1"/>
  <p:tag name="KSO_WM_UNIT_HIGHLIGHT" val="0"/>
  <p:tag name="KSO_WM_UNIT_COMPATIBLE" val="0"/>
  <p:tag name="KSO_WM_UNIT_DIAGRAM_ISNUMVISUAL" val="0"/>
  <p:tag name="KSO_WM_UNIT_DIAGRAM_ISREFERUNIT" val="0"/>
  <p:tag name="KSO_WM_UNIT_TYPE" val="i"/>
  <p:tag name="KSO_WM_UNIT_INDEX" val="2"/>
  <p:tag name="KSO_WM_UNIT_ID" val="_0*i*2"/>
  <p:tag name="KSO_WM_UNIT_LAYERLEVEL" val="1"/>
  <p:tag name="KSO_WM_TAG_VERSION" val="3.0"/>
  <p:tag name="KSO_WM_BEAUTIFY_FLAG" val="#wm#"/>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f*1"/>
  <p:tag name="KSO_WM_UNIT_LAYERLEVEL" val="1"/>
  <p:tag name="KSO_WM_TAG_VERSION" val="3.0"/>
  <p:tag name="KSO_WM_BEAUTIFY_FLAG" val="#wm#"/>
  <p:tag name="KSO_WM_UNIT_SUBTYPE" val="a"/>
  <p:tag name="KSO_WM_UNIT_PRESET_TEXT" val="单击此处编辑母版文本样式&#10;二级&#10;三级&#10;四级&#10;五级"/>
  <p:tag name="KSO_WM_UNIT_NOCLEAR" val="0"/>
  <p:tag name="KSO_WM_UNIT_VALUE" val="330"/>
  <p:tag name="KSO_WM_UNIT_TYPE" val="f"/>
  <p:tag name="KSO_WM_UNIT_INDEX" val="1"/>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3.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3.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3.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i*13"/>
  <p:tag name="KSO_WM_UNIT_LAYERLEVEL" val="1"/>
  <p:tag name="KSO_WM_TAG_VERSION" val="3.0"/>
  <p:tag name="KSO_WM_BEAUTIFY_FLAG" val="#wm#"/>
  <p:tag name="KSO_WM_UNIT_TYPE" val="i"/>
  <p:tag name="KSO_WM_UNIT_INDEX" val="13"/>
</p:tagLst>
</file>

<file path=ppt/tags/tag25.xml><?xml version="1.0" encoding="utf-8"?>
<p:tagLst xmlns:a="http://schemas.openxmlformats.org/drawingml/2006/main" xmlns:r="http://schemas.openxmlformats.org/officeDocument/2006/relationships" xmlns:p="http://schemas.openxmlformats.org/presentationml/2006/main">
  <p:tag name="KSO_WM_UNIT_ISCONTENTSTITLE" val="1"/>
  <p:tag name="KSO_WM_UNIT_ISNUMDGMTITLE" val="0"/>
  <p:tag name="KSO_WM_UNIT_PRESET_TEXT" val="目录"/>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_3*a*1"/>
  <p:tag name="KSO_WM_UNIT_LAYERLEVEL" val="1"/>
  <p:tag name="KSO_WM_TAG_VERSION" val="3.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3.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3.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3.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i*2"/>
  <p:tag name="KSO_WM_UNIT_LAYERLEVEL" val="1"/>
  <p:tag name="KSO_WM_TAG_VERSION" val="3.0"/>
  <p:tag name="KSO_WM_BEAUTIFY_FLAG" val="#wm#"/>
  <p:tag name="KSO_WM_UNIT_TYPE" val="i"/>
  <p:tag name="KSO_WM_UNIT_INDEX" val="2"/>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TYPE" val="a"/>
  <p:tag name="KSO_WM_UNIT_INDEX" val="1"/>
  <p:tag name="KSO_WM_TEMPLATE_CATEGORY" val="custom"/>
  <p:tag name="KSO_WM_TEMPLATE_INDEX" val="2023031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i*3"/>
  <p:tag name="KSO_WM_UNIT_LAYERLEVEL" val="1"/>
  <p:tag name="KSO_WM_TAG_VERSION" val="3.0"/>
  <p:tag name="KSO_WM_BEAUTIFY_FLAG" val="#wm#"/>
  <p:tag name="KSO_WM_UNIT_TYPE" val="i"/>
  <p:tag name="KSO_WM_UNIT_INDEX" val="3"/>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i*13"/>
  <p:tag name="KSO_WM_UNIT_LAYERLEVEL" val="1"/>
  <p:tag name="KSO_WM_TAG_VERSION" val="3.0"/>
  <p:tag name="KSO_WM_BEAUTIFY_FLAG" val="#wm#"/>
  <p:tag name="KSO_WM_UNIT_TYPE" val="i"/>
  <p:tag name="KSO_WM_UNIT_INDEX" val="13"/>
</p:tagLst>
</file>

<file path=ppt/tags/tag32.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添加章节标题"/>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_4*a*1"/>
  <p:tag name="KSO_WM_UNIT_LAYERLEVEL" val="1"/>
  <p:tag name="KSO_WM_TAG_VERSION" val="3.0"/>
  <p:tag name="KSO_WM_BEAUTIFY_FLAG" val="#wm#"/>
  <p:tag name="KSO_WM_UNIT_CONTENT_GROUP_TYPE" val="contentchip"/>
</p:tagLst>
</file>

<file path=ppt/tags/tag33.xml><?xml version="1.0" encoding="utf-8"?>
<p:tagLst xmlns:a="http://schemas.openxmlformats.org/drawingml/2006/main" xmlns:r="http://schemas.openxmlformats.org/officeDocument/2006/relationships" xmlns:p="http://schemas.openxmlformats.org/presentationml/2006/main">
  <p:tag name="KSO_WM_UNIT_PRESET_TEXT" val="PART ONE"/>
  <p:tag name="KSO_WM_UNIT_NOCLEAR" val="0"/>
  <p:tag name="KSO_WM_UNIT_VALUE" val="6"/>
  <p:tag name="KSO_WM_UNIT_HIGHLIGHT" val="0"/>
  <p:tag name="KSO_WM_UNIT_COMPATIBLE" val="1"/>
  <p:tag name="KSO_WM_UNIT_DIAGRAM_ISNUMVISUAL" val="0"/>
  <p:tag name="KSO_WM_UNIT_DIAGRAM_ISREFERUNIT" val="0"/>
  <p:tag name="KSO_WM_UNIT_TYPE" val="e"/>
  <p:tag name="KSO_WM_UNIT_INDEX" val="1"/>
  <p:tag name="KSO_WM_UNIT_ID" val="_4*e*1"/>
  <p:tag name="KSO_WM_UNIT_LAYERLEVEL" val="1"/>
  <p:tag name="KSO_WM_TAG_VERSION" val="3.0"/>
  <p:tag name="KSO_WM_BEAUTIFY_FLAG" val="#wm#"/>
  <p:tag name="KSO_WM_UNIT_CONTENT_GROUP_TYPE" val="contentchip"/>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3.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3.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3.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FILL_FORE_SCHEMECOLOR_INDEX_1_BRIGHTNESS" val="0"/>
  <p:tag name="KSO_WM_UNIT_FILL_FORE_SCHEMECOLOR_INDEX_1" val="14"/>
  <p:tag name="KSO_WM_UNIT_FILL_FORE_SCHEMECOLOR_INDEX_1_POS" val="0"/>
  <p:tag name="KSO_WM_UNIT_FILL_FORE_SCHEMECOLOR_INDEX_1_TRANS" val="1"/>
  <p:tag name="KSO_WM_UNIT_TEXT_FILL_FORE_SCHEMECOLOR_INDEX_BRIGHTNESS" val="0"/>
  <p:tag name="KSO_WM_UNIT_TEXT_FILL_FORE_SCHEMECOLOR_INDEX" val="2"/>
  <p:tag name="KSO_WM_UNIT_TEXT_FILL_TYPE" val="1"/>
  <p:tag name="KSO_WM_UNIT_HIGHLIGHT" val="0"/>
  <p:tag name="KSO_WM_UNIT_COMPATIBLE" val="0"/>
  <p:tag name="KSO_WM_UNIT_DIAGRAM_ISNUMVISUAL" val="0"/>
  <p:tag name="KSO_WM_UNIT_DIAGRAM_ISREFERUNIT" val="0"/>
  <p:tag name="KSO_WM_UNIT_TYPE" val="i"/>
  <p:tag name="KSO_WM_UNIT_INDEX" val="2"/>
  <p:tag name="KSO_WM_UNIT_ID" val="_4*i*2"/>
  <p:tag name="KSO_WM_UNIT_LAYERLEVEL" val="1"/>
  <p:tag name="KSO_WM_TAG_VERSION" val="3.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FILL_FORE_SCHEMECOLOR_INDEX_1_BRIGHTNESS" val="0"/>
  <p:tag name="KSO_WM_UNIT_FILL_FORE_SCHEMECOLOR_INDEX_1" val="14"/>
  <p:tag name="KSO_WM_UNIT_FILL_FORE_SCHEMECOLOR_INDEX_1_POS" val="0"/>
  <p:tag name="KSO_WM_UNIT_FILL_FORE_SCHEMECOLOR_INDEX_1_TRANS" val="0.32"/>
  <p:tag name="KSO_WM_UNIT_TEXT_FILL_FORE_SCHEMECOLOR_INDEX_BRIGHTNESS" val="0"/>
  <p:tag name="KSO_WM_UNIT_TEXT_FILL_FORE_SCHEMECOLOR_INDEX" val="2"/>
  <p:tag name="KSO_WM_UNIT_TEXT_FILL_TYPE" val="1"/>
  <p:tag name="KSO_WM_UNIT_HIGHLIGHT" val="0"/>
  <p:tag name="KSO_WM_UNIT_COMPATIBLE" val="0"/>
  <p:tag name="KSO_WM_UNIT_DIAGRAM_ISNUMVISUAL" val="0"/>
  <p:tag name="KSO_WM_UNIT_DIAGRAM_ISREFERUNIT" val="0"/>
  <p:tag name="KSO_WM_UNIT_TYPE" val="i"/>
  <p:tag name="KSO_WM_UNIT_INDEX" val="3"/>
  <p:tag name="KSO_WM_UNIT_ID" val="_4*i*3"/>
  <p:tag name="KSO_WM_UNIT_LAYERLEVEL" val="1"/>
  <p:tag name="KSO_WM_TAG_VERSION" val="3.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f*1"/>
  <p:tag name="KSO_WM_UNIT_LAYERLEVEL" val="1"/>
  <p:tag name="KSO_WM_TAG_VERSION" val="1.0"/>
  <p:tag name="KSO_WM_BEAUTIFY_FLAG" val="#wm#"/>
  <p:tag name="KSO_WM_UNIT_SUBTYPE" val="a"/>
  <p:tag name="KSO_WM_UNIT_PRESET_TEXT" val="单击此处编辑母版文本样式&#10;第二级&#10;第三级&#10;第四级&#10;第五级"/>
  <p:tag name="KSO_WM_UNIT_NOCLEAR" val="0"/>
  <p:tag name="KSO_WM_UNIT_TYPE" val="f"/>
  <p:tag name="KSO_WM_UNIT_INDEX" val="1"/>
  <p:tag name="KSO_WM_TEMPLATE_CATEGORY" val="custom"/>
  <p:tag name="KSO_WM_TEMPLATE_INDEX" val="20230311"/>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f*1"/>
  <p:tag name="KSO_WM_UNIT_LAYERLEVEL" val="1"/>
  <p:tag name="KSO_WM_TAG_VERSION" val="3.0"/>
  <p:tag name="KSO_WM_BEAUTIFY_FLAG" val="#wm#"/>
  <p:tag name="KSO_WM_UNIT_SUBTYPE" val="a"/>
  <p:tag name="KSO_WM_UNIT_PRESET_TEXT" val="单击此处编辑母版文本样式&#10;二级&#10;三级&#10;四级&#10;五级"/>
  <p:tag name="KSO_WM_UNIT_NOCLEAR" val="0"/>
  <p:tag name="KSO_WM_UNIT_TYPE" val="f"/>
  <p:tag name="KSO_WM_UNIT_INDEX" val="1"/>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f*2"/>
  <p:tag name="KSO_WM_UNIT_LAYERLEVEL" val="1"/>
  <p:tag name="KSO_WM_TAG_VERSION" val="3.0"/>
  <p:tag name="KSO_WM_BEAUTIFY_FLAG" val="#wm#"/>
  <p:tag name="KSO_WM_UNIT_SUBTYPE" val="a"/>
  <p:tag name="KSO_WM_UNIT_PRESET_TEXT" val="单击此处编辑母版文本样式&#10;二级&#10;三级&#10;四级&#10;五级"/>
  <p:tag name="KSO_WM_UNIT_NOCLEAR" val="0"/>
  <p:tag name="KSO_WM_UNIT_TYPE" val="f"/>
  <p:tag name="KSO_WM_UNIT_INDEX" val="2"/>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3.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3.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3.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h_a*1_1"/>
  <p:tag name="KSO_WM_UNIT_LAYERLEVEL" val="1_1"/>
  <p:tag name="KSO_WM_TAG_VERSION" val="3.0"/>
  <p:tag name="KSO_WM_BEAUTIFY_FLAG" val="#wm#"/>
  <p:tag name="KSO_WM_UNIT_PRESET_TEXT" val="单击此处编辑母版文本样式"/>
  <p:tag name="KSO_WM_UNIT_NOCLEAR" val="0"/>
  <p:tag name="KSO_WM_UNIT_TYPE" val="h_a"/>
  <p:tag name="KSO_WM_UNIT_INDEX" val="1_1"/>
  <p:tag name="KSO_WM_UNIT_ISCONTENTSTITLE" val="0"/>
  <p:tag name="KSO_WM_UNIT_ISNUMDGMTITLE" val="0"/>
  <p:tag name="KSO_WM_UNIT_VALUE" val="19"/>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h_f*1_1"/>
  <p:tag name="KSO_WM_UNIT_LAYERLEVEL" val="1_1"/>
  <p:tag name="KSO_WM_TAG_VERSION" val="3.0"/>
  <p:tag name="KSO_WM_BEAUTIFY_FLAG" val="#wm#"/>
  <p:tag name="KSO_WM_UNIT_SUBTYPE" val="a"/>
  <p:tag name="KSO_WM_UNIT_PRESET_TEXT" val="单击此处编辑母版文本样式&#10;二级&#10;三级&#10;四级&#10;五级"/>
  <p:tag name="KSO_WM_UNIT_NOCLEAR" val="0"/>
  <p:tag name="KSO_WM_UNIT_VALUE" val="128"/>
  <p:tag name="KSO_WM_UNIT_TYPE" val="h_f"/>
  <p:tag name="KSO_WM_UNIT_INDEX" val="1_1"/>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h_a*2_1"/>
  <p:tag name="KSO_WM_UNIT_LAYERLEVEL" val="1_1"/>
  <p:tag name="KSO_WM_TAG_VERSION" val="3.0"/>
  <p:tag name="KSO_WM_BEAUTIFY_FLAG" val="#wm#"/>
  <p:tag name="KSO_WM_UNIT_PRESET_TEXT" val="单击此处编辑母版文本样式"/>
  <p:tag name="KSO_WM_UNIT_NOCLEAR" val="0"/>
  <p:tag name="KSO_WM_UNIT_TYPE" val="h_a"/>
  <p:tag name="KSO_WM_UNIT_INDEX" val="2_1"/>
  <p:tag name="KSO_WM_UNIT_ISCONTENTSTITLE" val="0"/>
  <p:tag name="KSO_WM_UNIT_ISNUMDGMTITLE" val="0"/>
  <p:tag name="KSO_WM_UNIT_VALUE" val="19"/>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h_f*2_1"/>
  <p:tag name="KSO_WM_UNIT_LAYERLEVEL" val="1_1"/>
  <p:tag name="KSO_WM_TAG_VERSION" val="3.0"/>
  <p:tag name="KSO_WM_BEAUTIFY_FLAG" val="#wm#"/>
  <p:tag name="KSO_WM_UNIT_SUBTYPE" val="a"/>
  <p:tag name="KSO_WM_UNIT_PRESET_TEXT" val="单击此处编辑母版文本样式&#10;二级&#10;三级&#10;四级&#10;五级"/>
  <p:tag name="KSO_WM_UNIT_NOCLEAR" val="0"/>
  <p:tag name="KSO_WM_UNIT_VALUE" val="128"/>
  <p:tag name="KSO_WM_UNIT_TYPE" val="h_f"/>
  <p:tag name="KSO_WM_UNIT_INDEX" val="2_1"/>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3.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3.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3.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3.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TYPE" val="a"/>
  <p:tag name="KSO_WM_UNIT_INDEX" val="1"/>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3.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3.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3.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3.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3.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3.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3.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f*1"/>
  <p:tag name="KSO_WM_UNIT_LAYERLEVEL" val="1"/>
  <p:tag name="KSO_WM_TAG_VERSION" val="3.0"/>
  <p:tag name="KSO_WM_BEAUTIFY_FLAG" val="#wm#"/>
  <p:tag name="KSO_WM_UNIT_SUBTYPE" val="a"/>
  <p:tag name="KSO_WM_UNIT_PRESET_TEXT" val="单击此处编辑母版文本样式&#10;二级&#10;三级&#10;四级&#10;五级"/>
  <p:tag name="KSO_WM_UNIT_NOCLEAR" val="0"/>
  <p:tag name="KSO_WM_UNIT_VALUE" val="396"/>
  <p:tag name="KSO_WM_UNIT_TYPE" val="f"/>
  <p:tag name="KSO_WM_UNIT_INDEX" val="1"/>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3.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3.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3.0"/>
  <p:tag name="KSO_WM_BEAUTIFY_FLAG" val="#wm#"/>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b*1"/>
  <p:tag name="KSO_WM_UNIT_LAYERLEVEL" val="1"/>
  <p:tag name="KSO_WM_TAG_VERSION" val="3.0"/>
  <p:tag name="KSO_WM_BEAUTIFY_FLAG" val="#wm#"/>
  <p:tag name="KSO_WM_UNIT_ISCONTENTSTITLE" val="0"/>
  <p:tag name="KSO_WM_UNIT_ISNUMDGMTITLE" val="0"/>
  <p:tag name="KSO_WM_UNIT_PRESET_TEXT" val="单击此处编辑母版副标题样式"/>
  <p:tag name="KSO_WM_UNIT_NOCLEAR" val="0"/>
  <p:tag name="KSO_WM_UNIT_VALUE" val="40"/>
  <p:tag name="KSO_WM_UNIT_TYPE" val="b"/>
  <p:tag name="KSO_WM_UNIT_INDEX" val="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3.0"/>
  <p:tag name="KSO_WM_BEAUTIFY_FLAG" val="#wm#"/>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3.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3.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TYPE" val="a"/>
  <p:tag name="KSO_WM_UNIT_INDEX" val="1"/>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i*13"/>
  <p:tag name="KSO_WM_UNIT_LAYERLEVEL" val="1"/>
  <p:tag name="KSO_WM_TAG_VERSION" val="3.0"/>
  <p:tag name="KSO_WM_BEAUTIFY_FLAG" val="#wm#"/>
  <p:tag name="KSO_WM_UNIT_TYPE" val="i"/>
  <p:tag name="KSO_WM_UNIT_INDEX" val="13"/>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3.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FILL_FORE_SCHEMECOLOR_INDEX_1_BRIGHTNESS" val="0"/>
  <p:tag name="KSO_WM_UNIT_FILL_FORE_SCHEMECOLOR_INDEX_1" val="14"/>
  <p:tag name="KSO_WM_UNIT_FILL_FORE_SCHEMECOLOR_INDEX_1_POS" val="0"/>
  <p:tag name="KSO_WM_UNIT_FILL_FORE_SCHEMECOLOR_INDEX_1_TRANS" val="0.66"/>
  <p:tag name="KSO_WM_UNIT_TEXT_FILL_FORE_SCHEMECOLOR_INDEX_BRIGHTNESS" val="0"/>
  <p:tag name="KSO_WM_UNIT_TEXT_FILL_FORE_SCHEMECOLOR_INDEX" val="2"/>
  <p:tag name="KSO_WM_UNIT_TEXT_FILL_TYPE" val="1"/>
  <p:tag name="KSO_WM_UNIT_HIGHLIGHT" val="0"/>
  <p:tag name="KSO_WM_UNIT_COMPATIBLE" val="0"/>
  <p:tag name="KSO_WM_UNIT_DIAGRAM_ISNUMVISUAL" val="0"/>
  <p:tag name="KSO_WM_UNIT_DIAGRAM_ISREFERUNIT" val="0"/>
  <p:tag name="KSO_WM_UNIT_ID" val="_11*i*1"/>
  <p:tag name="KSO_WM_UNIT_LAYERLEVEL" val="1"/>
  <p:tag name="KSO_WM_TAG_VERSION" val="3.0"/>
  <p:tag name="KSO_WM_BEAUTIFY_FLAG" val="#wm#"/>
  <p:tag name="KSO_WM_UNIT_TYPE" val="i"/>
  <p:tag name="KSO_WM_UNIT_INDEX" val="1"/>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3.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3.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3.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FILL_FORE_SCHEMECOLOR_INDEX_1_BRIGHTNESS" val="0"/>
  <p:tag name="KSO_WM_UNIT_FILL_FORE_SCHEMECOLOR_INDEX_1" val="14"/>
  <p:tag name="KSO_WM_UNIT_FILL_FORE_SCHEMECOLOR_INDEX_1_POS" val="0"/>
  <p:tag name="KSO_WM_UNIT_FILL_FORE_SCHEMECOLOR_INDEX_1_TRANS" val="1"/>
  <p:tag name="KSO_WM_UNIT_TEXT_FILL_FORE_SCHEMECOLOR_INDEX_BRIGHTNESS" val="0"/>
  <p:tag name="KSO_WM_UNIT_TEXT_FILL_FORE_SCHEMECOLOR_INDEX" val="2"/>
  <p:tag name="KSO_WM_UNIT_TEXT_FILL_TYPE" val="1"/>
  <p:tag name="KSO_WM_UNIT_HIGHLIGHT" val="0"/>
  <p:tag name="KSO_WM_UNIT_COMPATIBLE" val="0"/>
  <p:tag name="KSO_WM_UNIT_DIAGRAM_ISNUMVISUAL" val="0"/>
  <p:tag name="KSO_WM_UNIT_DIAGRAM_ISREFERUNIT" val="0"/>
  <p:tag name="KSO_WM_UNIT_TYPE" val="i"/>
  <p:tag name="KSO_WM_UNIT_INDEX" val="2"/>
  <p:tag name="KSO_WM_UNIT_ID" val="_11*i*2"/>
  <p:tag name="KSO_WM_UNIT_LAYERLEVEL" val="1"/>
  <p:tag name="KSO_WM_TAG_VERSION" val="3.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FILL_FORE_SCHEMECOLOR_INDEX_1_BRIGHTNESS" val="0"/>
  <p:tag name="KSO_WM_UNIT_FILL_FORE_SCHEMECOLOR_INDEX_1" val="14"/>
  <p:tag name="KSO_WM_UNIT_FILL_FORE_SCHEMECOLOR_INDEX_1_POS" val="0"/>
  <p:tag name="KSO_WM_UNIT_FILL_FORE_SCHEMECOLOR_INDEX_1_TRANS" val="0.32"/>
  <p:tag name="KSO_WM_UNIT_TEXT_FILL_FORE_SCHEMECOLOR_INDEX_BRIGHTNESS" val="0"/>
  <p:tag name="KSO_WM_UNIT_TEXT_FILL_FORE_SCHEMECOLOR_INDEX" val="2"/>
  <p:tag name="KSO_WM_UNIT_TEXT_FILL_TYPE" val="1"/>
  <p:tag name="KSO_WM_UNIT_HIGHLIGHT" val="0"/>
  <p:tag name="KSO_WM_UNIT_COMPATIBLE" val="0"/>
  <p:tag name="KSO_WM_UNIT_DIAGRAM_ISNUMVISUAL" val="0"/>
  <p:tag name="KSO_WM_UNIT_DIAGRAM_ISREFERUNIT" val="0"/>
  <p:tag name="KSO_WM_UNIT_TYPE" val="i"/>
  <p:tag name="KSO_WM_UNIT_INDEX" val="3"/>
  <p:tag name="KSO_WM_UNIT_ID" val="_11*i*3"/>
  <p:tag name="KSO_WM_UNIT_LAYERLEVEL" val="1"/>
  <p:tag name="KSO_WM_TAG_VERSION" val="3.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正文页-预设标题"/>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_11*a*1"/>
  <p:tag name="KSO_WM_UNIT_LAYERLEVEL" val="1"/>
  <p:tag name="KSO_WM_TAG_VERSION" val="3.0"/>
  <p:tag name="KSO_WM_BEAUTIFY_FLAG" val="#wm#"/>
  <p:tag name="KSO_WM_UNIT_CONTENT_GROUP_TYPE" val="titlestyle"/>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f*4"/>
  <p:tag name="KSO_WM_UNIT_LAYERLEVEL" val="1"/>
  <p:tag name="KSO_WM_TAG_VERSION" val="3.0"/>
  <p:tag name="KSO_WM_BEAUTIFY_FLAG" val="#wm#"/>
  <p:tag name="KSO_WM_UNIT_SUBTYPE" val="b"/>
  <p:tag name="KSO_WM_UNIT_PRESET_TEXT" val="署名占位符"/>
  <p:tag name="KSO_WM_UNIT_NOCLEAR" val="0"/>
  <p:tag name="KSO_WM_UNIT_VALUE" val="8"/>
  <p:tag name="KSO_WM_UNIT_TYPE" val="f"/>
  <p:tag name="KSO_WM_UNIT_INDEX" val="4"/>
</p:tagLst>
</file>

<file path=ppt/tags/tag78.xml><?xml version="1.0" encoding="utf-8"?>
<p:tagLst xmlns:a="http://schemas.openxmlformats.org/drawingml/2006/main" xmlns:r="http://schemas.openxmlformats.org/officeDocument/2006/relationships" xmlns:p="http://schemas.openxmlformats.org/presentationml/2006/main">
  <p:tag name="KSO_WM_SLIDE_ID" val="custom20230311_1"/>
  <p:tag name="KSO_WM_TEMPLATE_SUBCATEGORY" val="29"/>
  <p:tag name="KSO_WM_TEMPLATE_MASTER_TYPE" val="0"/>
  <p:tag name="KSO_WM_TEMPLATE_COLOR_TYPE" val="0"/>
  <p:tag name="KSO_WM_SLIDE_TYPE" val="title"/>
  <p:tag name="KSO_WM_SLIDE_SUBTYPE" val="pureTxt"/>
  <p:tag name="KSO_WM_SLIDE_ITEM_CNT" val="0"/>
  <p:tag name="KSO_WM_SLIDE_INDEX" val="1"/>
  <p:tag name="KSO_WM_TAG_VERSION" val="3.0"/>
  <p:tag name="KSO_WM_BEAUTIFY_FLAG" val="#wm#"/>
  <p:tag name="KSO_WM_TEMPLATE_CATEGORY" val="custom"/>
  <p:tag name="KSO_WM_TEMPLATE_INDEX" val="20230311"/>
  <p:tag name="KSO_WM_SLIDE_LAYOUT" val="a_b_f"/>
  <p:tag name="KSO_WM_SLIDE_LAYOUT_CNT" val="1_1_1"/>
  <p:tag name="KSO_WM_TEMPLATE_THUMBS_INDEX" val="1、9"/>
  <p:tag name="KSO_WM_SLIDE_CONTENT_AREA" val="{&quot;left&quot;:&quot;312.85&quot;,&quot;top&quot;:&quot;117.3&quot;,&quot;width&quot;:&quot;619.95&quot;,&quot;height&quot;:&quot;244.5&quot;}"/>
  <p:tag name="KSO_WM_SLIDE_THEME_ID" val="3303377"/>
  <p:tag name="KSO_WM_SLIDE_THEME_NAME" val="渐变胶囊简约风"/>
</p:tagLst>
</file>

<file path=ppt/tags/tag7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custom20230311_1*a*1"/>
  <p:tag name="KSO_WM_TEMPLATE_CATEGORY" val="custom"/>
  <p:tag name="KSO_WM_TEMPLATE_INDEX" val="20230311"/>
  <p:tag name="KSO_WM_UNIT_LAYERLEVEL" val="1"/>
  <p:tag name="KSO_WM_TAG_VERSION" val="3.0"/>
  <p:tag name="KSO_WM_BEAUTIFY_FLAG" val="#wm#"/>
  <p:tag name="KSO_WM_UNIT_CONTENT_GROUP_TYPE" val="contentchip"/>
  <p:tag name="KSO_WM_UNIT_PRESET_TEXT" val="添加文档标题"/>
  <p:tag name="KSO_WM_UNIT_TEXT_TYPE" val="1"/>
</p:tagLst>
</file>

<file path=ppt/tags/tag8.xml><?xml version="1.0" encoding="utf-8"?>
<p:tagLst xmlns:a="http://schemas.openxmlformats.org/drawingml/2006/main" xmlns:r="http://schemas.openxmlformats.org/officeDocument/2006/relationships" xmlns:p="http://schemas.openxmlformats.org/presentationml/2006/main">
  <p:tag name="KSO_WM_TEMPLATE_SUBCATEGORY" val="29"/>
  <p:tag name="KSO_WM_TEMPLATE_MASTER_TYPE" val="0"/>
  <p:tag name="KSO_WM_TEMPLATE_COLOR_TYPE" val="0"/>
  <p:tag name="KSO_WM_TAG_VERSION" val="3.0"/>
  <p:tag name="KSO_WM_BEAUTIFY_FLAG" val="#wm#"/>
  <p:tag name="KSO_WM_TEMPLATE_CATEGORY" val="custom"/>
  <p:tag name="KSO_WM_TEMPLATE_INDEX" val="20230311"/>
  <p:tag name="KSO_WM_TEMPLATE_THUMBS_INDEX" val="1、9"/>
</p:tagLst>
</file>

<file path=ppt/tags/tag80.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30311"/>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f*1"/>
  <p:tag name="KSO_WM_UNIT_LAYERLEVEL" val="1"/>
  <p:tag name="KSO_WM_TAG_VERSION" val="3.0"/>
  <p:tag name="KSO_WM_UNIT_SUBTYPE" val="a"/>
  <p:tag name="KSO_WM_UNIT_PRESET_TEXT" val="单击此处编辑母版文本样式&#10;二级&#10;三级&#10;四级&#10;五级"/>
  <p:tag name="KSO_WM_UNIT_NOCLEAR" val="0"/>
  <p:tag name="KSO_WM_UNIT_VALUE" val="330"/>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3031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f*1"/>
  <p:tag name="KSO_WM_UNIT_LAYERLEVEL" val="1"/>
  <p:tag name="KSO_WM_TAG_VERSION" val="3.0"/>
  <p:tag name="KSO_WM_UNIT_SUBTYPE" val="a"/>
  <p:tag name="KSO_WM_UNIT_PRESET_TEXT" val="单击此处编辑母版文本样式&#10;二级&#10;三级&#10;四级&#10;五级"/>
  <p:tag name="KSO_WM_UNIT_NOCLEAR" val="0"/>
  <p:tag name="KSO_WM_UNIT_VALUE" val="330"/>
</p:tagLst>
</file>

<file path=ppt/tags/tag8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30311"/>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f*1"/>
  <p:tag name="KSO_WM_UNIT_LAYERLEVEL" val="1"/>
  <p:tag name="KSO_WM_TAG_VERSION" val="3.0"/>
  <p:tag name="KSO_WM_UNIT_SUBTYPE" val="a"/>
  <p:tag name="KSO_WM_UNIT_PRESET_TEXT" val="单击此处编辑母版文本样式&#10;二级&#10;三级&#10;四级&#10;五级"/>
  <p:tag name="KSO_WM_UNIT_NOCLEAR" val="0"/>
  <p:tag name="KSO_WM_UNIT_VALUE" val="330"/>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3031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i*13"/>
  <p:tag name="KSO_WM_UNIT_LAYERLEVEL" val="1"/>
  <p:tag name="KSO_WM_TAG_VERSION" val="3.0"/>
  <p:tag name="KSO_WM_BEAUTIFY_FLAG" val="#wm#"/>
  <p:tag name="KSO_WM_UNIT_TYPE" val="i"/>
  <p:tag name="KSO_WM_UNIT_INDEX" val="13"/>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f*1"/>
  <p:tag name="KSO_WM_UNIT_LAYERLEVEL" val="1"/>
  <p:tag name="KSO_WM_TAG_VERSION" val="3.0"/>
  <p:tag name="KSO_WM_UNIT_SUBTYPE" val="a"/>
  <p:tag name="KSO_WM_UNIT_PRESET_TEXT" val="单击此处编辑母版文本样式&#10;二级&#10;三级&#10;四级&#10;五级"/>
  <p:tag name="KSO_WM_UNIT_NOCLEAR" val="0"/>
  <p:tag name="KSO_WM_UNIT_VALUE" val="330"/>
</p:tagLst>
</file>

<file path=ppt/tags/tag92.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30311"/>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f*1"/>
  <p:tag name="KSO_WM_UNIT_LAYERLEVEL" val="1"/>
  <p:tag name="KSO_WM_TAG_VERSION" val="3.0"/>
  <p:tag name="KSO_WM_UNIT_SUBTYPE" val="a"/>
  <p:tag name="KSO_WM_UNIT_PRESET_TEXT" val="单击此处编辑母版文本样式&#10;二级&#10;三级&#10;四级&#10;五级"/>
  <p:tag name="KSO_WM_UNIT_NOCLEAR" val="0"/>
  <p:tag name="KSO_WM_UNIT_VALUE" val="330"/>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30311"/>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f*1"/>
  <p:tag name="KSO_WM_UNIT_LAYERLEVEL" val="1"/>
  <p:tag name="KSO_WM_TAG_VERSION" val="3.0"/>
  <p:tag name="KSO_WM_UNIT_SUBTYPE" val="a"/>
  <p:tag name="KSO_WM_UNIT_PRESET_TEXT" val="单击此处编辑母版文本样式&#10;二级&#10;三级&#10;四级&#10;五级"/>
  <p:tag name="KSO_WM_UNIT_NOCLEAR" val="0"/>
  <p:tag name="KSO_WM_UNIT_VALUE" val="330"/>
</p:tagLst>
</file>

<file path=ppt/tags/tag9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30311"/>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渐变胶囊简约风">
  <a:themeElements>
    <a:clrScheme name="自定义 17">
      <a:dk1>
        <a:srgbClr val="000000"/>
      </a:dk1>
      <a:lt1>
        <a:srgbClr val="FFFFFF"/>
      </a:lt1>
      <a:dk2>
        <a:srgbClr val="32107E"/>
      </a:dk2>
      <a:lt2>
        <a:srgbClr val="D8E4FB"/>
      </a:lt2>
      <a:accent1>
        <a:srgbClr val="3A76E9"/>
      </a:accent1>
      <a:accent2>
        <a:srgbClr val="6868EA"/>
      </a:accent2>
      <a:accent3>
        <a:srgbClr val="8152EA"/>
      </a:accent3>
      <a:accent4>
        <a:srgbClr val="279EEA"/>
      </a:accent4>
      <a:accent5>
        <a:srgbClr val="13C7EC"/>
      </a:accent5>
      <a:accent6>
        <a:srgbClr val="36D8D4"/>
      </a:accent6>
      <a:hlink>
        <a:srgbClr val="0563C1"/>
      </a:hlink>
      <a:folHlink>
        <a:srgbClr val="954F72"/>
      </a:folHlink>
    </a:clrScheme>
    <a:fontScheme name="主题字体">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974</Words>
  <Application>WPS 演示</Application>
  <PresentationFormat>自定义</PresentationFormat>
  <Paragraphs>46</Paragraphs>
  <Slides>10</Slides>
  <Notes>0</Notes>
  <HiddenSlides>0</HiddenSlides>
  <MMClips>0</MMClips>
  <ScaleCrop>false</ScaleCrop>
  <HeadingPairs>
    <vt:vector size="4" baseType="variant">
      <vt:variant>
        <vt:lpstr>主题</vt:lpstr>
      </vt:variant>
      <vt:variant>
        <vt:i4>2</vt:i4>
      </vt:variant>
      <vt:variant>
        <vt:lpstr>幻灯片标题</vt:lpstr>
      </vt:variant>
      <vt:variant>
        <vt:i4>10</vt:i4>
      </vt:variant>
    </vt:vector>
  </HeadingPairs>
  <TitlesOfParts>
    <vt:vector size="12" baseType="lpstr">
      <vt:lpstr>WPS</vt:lpstr>
      <vt:lpstr>渐变胶囊简约风</vt:lpstr>
      <vt:lpstr>《麦子喊了我一声》</vt:lpstr>
      <vt:lpstr>3.概括分析题（概括相似之处+内容分析）</vt:lpstr>
      <vt:lpstr>梳理文章结构：</vt:lpstr>
      <vt:lpstr>4.构思特点题（文章结构+内容分析）</vt:lpstr>
      <vt:lpstr>再细读文本，合作探究以下几个问题：</vt:lpstr>
      <vt:lpstr>探究1：以“麦子喊了我一声”为题的作用</vt:lpstr>
      <vt:lpstr>探究2：标题含义</vt:lpstr>
      <vt:lpstr>探究3：“麦子”的丰富意蕴</vt:lpstr>
      <vt:lpstr>探究4：“就是这一声，让我的目光从无人机的高度跌下来，回归到一棵麦子的高度。”谈一谈你对这句话的理解。</vt:lpstr>
      <vt:lpstr>探究5：文章第10段、第14段反复出现“一袋一袋”“一粒一粒”有什么作用？</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《麦子喊了我一声》</dc:title>
  <dc:creator>K</dc:creator>
  <cp:lastModifiedBy>K</cp:lastModifiedBy>
  <cp:revision>16</cp:revision>
  <dcterms:created xsi:type="dcterms:W3CDTF">2023-08-09T12:44:00Z</dcterms:created>
  <dcterms:modified xsi:type="dcterms:W3CDTF">2026-04-08T04:24:24Z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2052-12.1.0.25225</vt:lpwstr>
  </property>
  <property fmtid="{D5CDD505-2E9C-101B-9397-08002B2CF9AE}" pid="3" name="ICV">
    <vt:lpwstr>0A40CB1743614444AFE3588807644261_12</vt:lpwstr>
  </property>
</Properties>
</file>