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79" r:id="rId5"/>
    <p:sldId id="280" r:id="rId6"/>
    <p:sldId id="281" r:id="rId7"/>
    <p:sldId id="284" r:id="rId8"/>
    <p:sldId id="282" r:id="rId9"/>
    <p:sldId id="273" r:id="rId10"/>
    <p:sldId id="278" r:id="rId11"/>
    <p:sldId id="260" r:id="rId12"/>
    <p:sldId id="268" r:id="rId13"/>
    <p:sldId id="275" r:id="rId14"/>
    <p:sldId id="267" r:id="rId15"/>
    <p:sldId id="27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5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DDE-9F0B-44B6-925C-F6372535BC78}" type="datetimeFigureOut">
              <a:rPr lang="zh-CN" altLang="en-US" smtClean="0"/>
              <a:t>2026/3/28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2ABA-7B9F-4CE8-9629-9F8CD7B622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7248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DDE-9F0B-44B6-925C-F6372535BC78}" type="datetimeFigureOut">
              <a:rPr lang="zh-CN" altLang="en-US" smtClean="0"/>
              <a:t>2026/3/28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2ABA-7B9F-4CE8-9629-9F8CD7B622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318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DDE-9F0B-44B6-925C-F6372535BC78}" type="datetimeFigureOut">
              <a:rPr lang="zh-CN" altLang="en-US" smtClean="0"/>
              <a:t>2026/3/28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2ABA-7B9F-4CE8-9629-9F8CD7B622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02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DDE-9F0B-44B6-925C-F6372535BC78}" type="datetimeFigureOut">
              <a:rPr lang="zh-CN" altLang="en-US" smtClean="0"/>
              <a:t>2026/3/28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2ABA-7B9F-4CE8-9629-9F8CD7B622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3303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DDE-9F0B-44B6-925C-F6372535BC78}" type="datetimeFigureOut">
              <a:rPr lang="zh-CN" altLang="en-US" smtClean="0"/>
              <a:t>2026/3/28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2ABA-7B9F-4CE8-9629-9F8CD7B622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166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DDE-9F0B-44B6-925C-F6372535BC78}" type="datetimeFigureOut">
              <a:rPr lang="zh-CN" altLang="en-US" smtClean="0"/>
              <a:t>2026/3/28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2ABA-7B9F-4CE8-9629-9F8CD7B622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631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DDE-9F0B-44B6-925C-F6372535BC78}" type="datetimeFigureOut">
              <a:rPr lang="zh-CN" altLang="en-US" smtClean="0"/>
              <a:t>2026/3/28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2ABA-7B9F-4CE8-9629-9F8CD7B622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1677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DDE-9F0B-44B6-925C-F6372535BC78}" type="datetimeFigureOut">
              <a:rPr lang="zh-CN" altLang="en-US" smtClean="0"/>
              <a:t>2026/3/28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2ABA-7B9F-4CE8-9629-9F8CD7B622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4951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DDE-9F0B-44B6-925C-F6372535BC78}" type="datetimeFigureOut">
              <a:rPr lang="zh-CN" altLang="en-US" smtClean="0"/>
              <a:t>2026/3/28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2ABA-7B9F-4CE8-9629-9F8CD7B622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4945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DDE-9F0B-44B6-925C-F6372535BC78}" type="datetimeFigureOut">
              <a:rPr lang="zh-CN" altLang="en-US" smtClean="0"/>
              <a:t>2026/3/28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2ABA-7B9F-4CE8-9629-9F8CD7B622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5921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DDE-9F0B-44B6-925C-F6372535BC78}" type="datetimeFigureOut">
              <a:rPr lang="zh-CN" altLang="en-US" smtClean="0"/>
              <a:t>2026/3/28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2ABA-7B9F-4CE8-9629-9F8CD7B622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8833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39DDE-9F0B-44B6-925C-F6372535BC78}" type="datetimeFigureOut">
              <a:rPr lang="zh-CN" altLang="en-US" smtClean="0"/>
              <a:t>2026/3/28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22ABA-7B9F-4CE8-9629-9F8CD7B622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5599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48E041-C942-EF70-F6F9-AB8C08C459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854907E-FD34-0F29-32D5-E7AD829C43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10D7F2E-9034-0F8B-59F8-1529009DBE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64BC1158-12A1-7290-CBFC-5D993DEA2F13}"/>
              </a:ext>
            </a:extLst>
          </p:cNvPr>
          <p:cNvSpPr txBox="1"/>
          <p:nvPr/>
        </p:nvSpPr>
        <p:spPr>
          <a:xfrm>
            <a:off x="133351" y="924362"/>
            <a:ext cx="1161097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600" b="1" dirty="0">
                <a:solidFill>
                  <a:schemeClr val="accent2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    </a:t>
            </a:r>
            <a:r>
              <a:rPr lang="zh-CN" altLang="en-US" sz="7200" b="1" dirty="0">
                <a:solidFill>
                  <a:schemeClr val="accent2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散文关键词句的深意挖掘</a:t>
            </a:r>
            <a:endParaRPr lang="en-US" altLang="zh-CN" sz="7200" b="1" dirty="0">
              <a:solidFill>
                <a:schemeClr val="accent2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  <a:p>
            <a:r>
              <a:rPr lang="en-US" altLang="zh-CN" sz="4400" b="1" dirty="0">
                <a:solidFill>
                  <a:schemeClr val="accent2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           </a:t>
            </a:r>
          </a:p>
          <a:p>
            <a:r>
              <a:rPr lang="en-US" altLang="zh-CN" sz="4400" b="1" dirty="0">
                <a:solidFill>
                  <a:schemeClr val="accent2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                </a:t>
            </a:r>
            <a:r>
              <a:rPr lang="en-US" altLang="zh-CN" sz="4400" b="1" dirty="0">
                <a:solidFill>
                  <a:schemeClr val="accent1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-----</a:t>
            </a:r>
            <a:r>
              <a:rPr lang="zh-CN" altLang="en-US" sz="4400" b="1" dirty="0">
                <a:solidFill>
                  <a:schemeClr val="accent1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以李娟</a:t>
            </a:r>
            <a:r>
              <a:rPr lang="en-US" altLang="zh-CN" sz="4400" b="1" dirty="0">
                <a:solidFill>
                  <a:schemeClr val="accent1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《</a:t>
            </a:r>
            <a:r>
              <a:rPr lang="zh-CN" altLang="en-US" sz="4400" b="1" dirty="0">
                <a:solidFill>
                  <a:schemeClr val="accent1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补鞋子的人</a:t>
            </a:r>
            <a:r>
              <a:rPr lang="en-US" altLang="zh-CN" sz="4400" b="1" dirty="0">
                <a:solidFill>
                  <a:schemeClr val="accent1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》</a:t>
            </a:r>
            <a:r>
              <a:rPr lang="zh-CN" altLang="en-US" sz="4400" b="1" dirty="0">
                <a:solidFill>
                  <a:schemeClr val="accent1">
                    <a:lumMod val="75000"/>
                  </a:schemeClr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为例</a:t>
            </a:r>
            <a:endParaRPr lang="en-US" altLang="zh-CN" sz="4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altLang="zh-CN" sz="4000" dirty="0"/>
              <a:t>                     </a:t>
            </a:r>
          </a:p>
          <a:p>
            <a:r>
              <a:rPr lang="en-US" altLang="zh-CN" sz="4000" dirty="0"/>
              <a:t>             </a:t>
            </a:r>
            <a:r>
              <a:rPr lang="zh-CN" altLang="en-US" sz="4000" dirty="0"/>
              <a:t>                </a:t>
            </a:r>
            <a:r>
              <a:rPr lang="zh-CN" altLang="en-US" sz="3600" dirty="0"/>
              <a:t>执教人：周碧玉</a:t>
            </a:r>
          </a:p>
        </p:txBody>
      </p:sp>
    </p:spTree>
    <p:extLst>
      <p:ext uri="{BB962C8B-B14F-4D97-AF65-F5344CB8AC3E}">
        <p14:creationId xmlns:p14="http://schemas.microsoft.com/office/powerpoint/2010/main" val="4124711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03D7D-BEFB-93B0-C751-8DA59A693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09352A-5248-7DCA-80BA-5F649B306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FA11F50A-BC78-2B6E-4F9F-63FFD53CCC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0122"/>
            <a:ext cx="13001625" cy="7198122"/>
          </a:xfrm>
          <a:prstGeom prst="rect">
            <a:avLst/>
          </a:prstGeom>
        </p:spPr>
      </p:pic>
      <p:grpSp>
        <p:nvGrpSpPr>
          <p:cNvPr id="11" name="组合 10">
            <a:extLst>
              <a:ext uri="{FF2B5EF4-FFF2-40B4-BE49-F238E27FC236}">
                <a16:creationId xmlns:a16="http://schemas.microsoft.com/office/drawing/2014/main" id="{6A03F074-78BB-9FB2-78A5-D4AC3D2D6162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0" y="1327010"/>
            <a:ext cx="11542925" cy="4203980"/>
            <a:chOff x="3434653" y="1879668"/>
            <a:chExt cx="5321675" cy="2554750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8088BF47-F9E4-C607-4692-0E49DBC068D2}"/>
                </a:ext>
              </a:extLst>
            </p:cNvPr>
            <p:cNvGrpSpPr/>
            <p:nvPr/>
          </p:nvGrpSpPr>
          <p:grpSpPr>
            <a:xfrm>
              <a:off x="3434653" y="1879668"/>
              <a:ext cx="5321675" cy="2554750"/>
              <a:chOff x="3434653" y="1879668"/>
              <a:chExt cx="5321675" cy="2554750"/>
            </a:xfrm>
          </p:grpSpPr>
          <p:sp>
            <p:nvSpPr>
              <p:cNvPr id="14" name="矩形">
                <a:extLst>
                  <a:ext uri="{FF2B5EF4-FFF2-40B4-BE49-F238E27FC236}">
                    <a16:creationId xmlns:a16="http://schemas.microsoft.com/office/drawing/2014/main" id="{3D7D4F77-A7AC-F47C-8124-DBF769738FEE}"/>
                  </a:ext>
                </a:extLst>
              </p:cNvPr>
              <p:cNvSpPr/>
              <p:nvPr/>
            </p:nvSpPr>
            <p:spPr bwMode="auto">
              <a:xfrm>
                <a:off x="3434653" y="1879668"/>
                <a:ext cx="5321675" cy="2532319"/>
              </a:xfrm>
              <a:custGeom>
                <a:avLst/>
                <a:gdLst>
                  <a:gd name="T0" fmla="*/ 3125 w 3125"/>
                  <a:gd name="T1" fmla="*/ 1280 h 1280"/>
                  <a:gd name="T2" fmla="*/ 0 w 3125"/>
                  <a:gd name="T3" fmla="*/ 1280 h 1280"/>
                  <a:gd name="T4" fmla="*/ 0 w 3125"/>
                  <a:gd name="T5" fmla="*/ 123 h 1280"/>
                  <a:gd name="T6" fmla="*/ 9 w 3125"/>
                  <a:gd name="T7" fmla="*/ 123 h 1280"/>
                  <a:gd name="T8" fmla="*/ 9 w 3125"/>
                  <a:gd name="T9" fmla="*/ 1272 h 1280"/>
                  <a:gd name="T10" fmla="*/ 3115 w 3125"/>
                  <a:gd name="T11" fmla="*/ 1272 h 1280"/>
                  <a:gd name="T12" fmla="*/ 3115 w 3125"/>
                  <a:gd name="T13" fmla="*/ 9 h 1280"/>
                  <a:gd name="T14" fmla="*/ 123 w 3125"/>
                  <a:gd name="T15" fmla="*/ 9 h 1280"/>
                  <a:gd name="T16" fmla="*/ 123 w 3125"/>
                  <a:gd name="T17" fmla="*/ 0 h 1280"/>
                  <a:gd name="T18" fmla="*/ 3125 w 3125"/>
                  <a:gd name="T19" fmla="*/ 0 h 1280"/>
                  <a:gd name="T20" fmla="*/ 3125 w 3125"/>
                  <a:gd name="T21" fmla="*/ 1280 h 1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25" h="1280">
                    <a:moveTo>
                      <a:pt x="3125" y="1280"/>
                    </a:moveTo>
                    <a:lnTo>
                      <a:pt x="0" y="1280"/>
                    </a:lnTo>
                    <a:lnTo>
                      <a:pt x="0" y="123"/>
                    </a:lnTo>
                    <a:lnTo>
                      <a:pt x="9" y="123"/>
                    </a:lnTo>
                    <a:lnTo>
                      <a:pt x="9" y="1272"/>
                    </a:lnTo>
                    <a:lnTo>
                      <a:pt x="3115" y="1272"/>
                    </a:lnTo>
                    <a:lnTo>
                      <a:pt x="3115" y="9"/>
                    </a:lnTo>
                    <a:lnTo>
                      <a:pt x="123" y="9"/>
                    </a:lnTo>
                    <a:lnTo>
                      <a:pt x="123" y="0"/>
                    </a:lnTo>
                    <a:lnTo>
                      <a:pt x="3125" y="0"/>
                    </a:lnTo>
                    <a:lnTo>
                      <a:pt x="3125" y="128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5" name="矩形 226">
                <a:extLst>
                  <a:ext uri="{FF2B5EF4-FFF2-40B4-BE49-F238E27FC236}">
                    <a16:creationId xmlns:a16="http://schemas.microsoft.com/office/drawing/2014/main" id="{8DEB284E-13BE-5A9E-02E4-FDB64F89DA57}"/>
                  </a:ext>
                </a:extLst>
              </p:cNvPr>
              <p:cNvSpPr/>
              <p:nvPr/>
            </p:nvSpPr>
            <p:spPr>
              <a:xfrm>
                <a:off x="3530600" y="1913055"/>
                <a:ext cx="5129782" cy="2450883"/>
              </a:xfrm>
              <a:custGeom>
                <a:avLst/>
                <a:gdLst>
                  <a:gd name="connsiteX0" fmla="*/ 0 w 5128129"/>
                  <a:gd name="connsiteY0" fmla="*/ 0 h 2010840"/>
                  <a:gd name="connsiteX1" fmla="*/ 5128129 w 5128129"/>
                  <a:gd name="connsiteY1" fmla="*/ 0 h 2010840"/>
                  <a:gd name="connsiteX2" fmla="*/ 5128129 w 5128129"/>
                  <a:gd name="connsiteY2" fmla="*/ 2010840 h 2010840"/>
                  <a:gd name="connsiteX3" fmla="*/ 0 w 5128129"/>
                  <a:gd name="connsiteY3" fmla="*/ 2010840 h 2010840"/>
                  <a:gd name="connsiteX4" fmla="*/ 0 w 5128129"/>
                  <a:gd name="connsiteY4" fmla="*/ 0 h 2010840"/>
                  <a:gd name="connsiteX0-1" fmla="*/ 1653 w 5129782"/>
                  <a:gd name="connsiteY0-2" fmla="*/ 0 h 2010840"/>
                  <a:gd name="connsiteX1-3" fmla="*/ 5129782 w 5129782"/>
                  <a:gd name="connsiteY1-4" fmla="*/ 0 h 2010840"/>
                  <a:gd name="connsiteX2-5" fmla="*/ 5129782 w 5129782"/>
                  <a:gd name="connsiteY2-6" fmla="*/ 2010840 h 2010840"/>
                  <a:gd name="connsiteX3-7" fmla="*/ 1653 w 5129782"/>
                  <a:gd name="connsiteY3-8" fmla="*/ 2010840 h 2010840"/>
                  <a:gd name="connsiteX4-9" fmla="*/ 0 w 5129782"/>
                  <a:gd name="connsiteY4-10" fmla="*/ 71970 h 2010840"/>
                  <a:gd name="connsiteX5" fmla="*/ 1653 w 5129782"/>
                  <a:gd name="connsiteY5" fmla="*/ 0 h 2010840"/>
                  <a:gd name="connsiteX0-11" fmla="*/ 1653 w 5129782"/>
                  <a:gd name="connsiteY0-12" fmla="*/ 1055 h 2011895"/>
                  <a:gd name="connsiteX1-13" fmla="*/ 79375 w 5129782"/>
                  <a:gd name="connsiteY1-14" fmla="*/ 0 h 2011895"/>
                  <a:gd name="connsiteX2-15" fmla="*/ 5129782 w 5129782"/>
                  <a:gd name="connsiteY2-16" fmla="*/ 1055 h 2011895"/>
                  <a:gd name="connsiteX3-17" fmla="*/ 5129782 w 5129782"/>
                  <a:gd name="connsiteY3-18" fmla="*/ 2011895 h 2011895"/>
                  <a:gd name="connsiteX4-19" fmla="*/ 1653 w 5129782"/>
                  <a:gd name="connsiteY4-20" fmla="*/ 2011895 h 2011895"/>
                  <a:gd name="connsiteX5-21" fmla="*/ 0 w 5129782"/>
                  <a:gd name="connsiteY5-22" fmla="*/ 73025 h 2011895"/>
                  <a:gd name="connsiteX6" fmla="*/ 1653 w 5129782"/>
                  <a:gd name="connsiteY6" fmla="*/ 1055 h 2011895"/>
                  <a:gd name="connsiteX0-23" fmla="*/ 52453 w 5129782"/>
                  <a:gd name="connsiteY0-24" fmla="*/ 35980 h 2011895"/>
                  <a:gd name="connsiteX1-25" fmla="*/ 79375 w 5129782"/>
                  <a:gd name="connsiteY1-26" fmla="*/ 0 h 2011895"/>
                  <a:gd name="connsiteX2-27" fmla="*/ 5129782 w 5129782"/>
                  <a:gd name="connsiteY2-28" fmla="*/ 1055 h 2011895"/>
                  <a:gd name="connsiteX3-29" fmla="*/ 5129782 w 5129782"/>
                  <a:gd name="connsiteY3-30" fmla="*/ 2011895 h 2011895"/>
                  <a:gd name="connsiteX4-31" fmla="*/ 1653 w 5129782"/>
                  <a:gd name="connsiteY4-32" fmla="*/ 2011895 h 2011895"/>
                  <a:gd name="connsiteX5-33" fmla="*/ 0 w 5129782"/>
                  <a:gd name="connsiteY5-34" fmla="*/ 73025 h 2011895"/>
                  <a:gd name="connsiteX6-35" fmla="*/ 52453 w 5129782"/>
                  <a:gd name="connsiteY6-36" fmla="*/ 35980 h 201189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21" y="connsiteY5-22"/>
                  </a:cxn>
                  <a:cxn ang="0">
                    <a:pos x="connsiteX6-35" y="connsiteY6-36"/>
                  </a:cxn>
                </a:cxnLst>
                <a:rect l="l" t="t" r="r" b="b"/>
                <a:pathLst>
                  <a:path w="5129782" h="2011895">
                    <a:moveTo>
                      <a:pt x="52453" y="35980"/>
                    </a:moveTo>
                    <a:lnTo>
                      <a:pt x="79375" y="0"/>
                    </a:lnTo>
                    <a:lnTo>
                      <a:pt x="5129782" y="1055"/>
                    </a:lnTo>
                    <a:lnTo>
                      <a:pt x="5129782" y="2011895"/>
                    </a:lnTo>
                    <a:lnTo>
                      <a:pt x="1653" y="2011895"/>
                    </a:lnTo>
                    <a:lnTo>
                      <a:pt x="0" y="73025"/>
                    </a:lnTo>
                    <a:lnTo>
                      <a:pt x="52453" y="35980"/>
                    </a:lnTo>
                    <a:close/>
                  </a:path>
                </a:pathLst>
              </a:custGeom>
              <a:noFill/>
              <a:ln w="15875">
                <a:gradFill>
                  <a:gsLst>
                    <a:gs pos="0">
                      <a:srgbClr val="1865F1"/>
                    </a:gs>
                    <a:gs pos="100000">
                      <a:srgbClr val="3B7DF3"/>
                    </a:gs>
                  </a:gsLst>
                  <a:lin ang="5400000" scaled="1"/>
                </a:gra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三角形">
                <a:extLst>
                  <a:ext uri="{FF2B5EF4-FFF2-40B4-BE49-F238E27FC236}">
                    <a16:creationId xmlns:a16="http://schemas.microsoft.com/office/drawing/2014/main" id="{F5C1A719-ECA6-4461-2037-8D0227F7897A}"/>
                  </a:ext>
                </a:extLst>
              </p:cNvPr>
              <p:cNvSpPr/>
              <p:nvPr/>
            </p:nvSpPr>
            <p:spPr bwMode="auto">
              <a:xfrm>
                <a:off x="3434846" y="2339023"/>
                <a:ext cx="209550" cy="209550"/>
              </a:xfrm>
              <a:custGeom>
                <a:avLst/>
                <a:gdLst>
                  <a:gd name="T0" fmla="*/ 118 w 118"/>
                  <a:gd name="T1" fmla="*/ 0 h 118"/>
                  <a:gd name="T2" fmla="*/ 118 w 118"/>
                  <a:gd name="T3" fmla="*/ 118 h 118"/>
                  <a:gd name="T4" fmla="*/ 0 w 118"/>
                  <a:gd name="T5" fmla="*/ 118 h 118"/>
                  <a:gd name="T6" fmla="*/ 118 w 118"/>
                  <a:gd name="T7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118">
                    <a:moveTo>
                      <a:pt x="118" y="0"/>
                    </a:moveTo>
                    <a:lnTo>
                      <a:pt x="118" y="118"/>
                    </a:lnTo>
                    <a:lnTo>
                      <a:pt x="0" y="118"/>
                    </a:lnTo>
                    <a:lnTo>
                      <a:pt x="118" y="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23D63D39-1416-39A7-99EA-A9D492BC7291}"/>
                  </a:ext>
                </a:extLst>
              </p:cNvPr>
              <p:cNvSpPr/>
              <p:nvPr/>
            </p:nvSpPr>
            <p:spPr>
              <a:xfrm>
                <a:off x="8178432" y="4117789"/>
                <a:ext cx="326296" cy="316629"/>
              </a:xfrm>
              <a:custGeom>
                <a:avLst/>
                <a:gdLst>
                  <a:gd name="connsiteX0" fmla="*/ 190 w 567187"/>
                  <a:gd name="connsiteY0" fmla="*/ 426581 h 550382"/>
                  <a:gd name="connsiteX1" fmla="*/ 30099 w 567187"/>
                  <a:gd name="connsiteY1" fmla="*/ 411532 h 550382"/>
                  <a:gd name="connsiteX2" fmla="*/ 30099 w 567187"/>
                  <a:gd name="connsiteY2" fmla="*/ 372956 h 550382"/>
                  <a:gd name="connsiteX3" fmla="*/ 30956 w 567187"/>
                  <a:gd name="connsiteY3" fmla="*/ 311043 h 550382"/>
                  <a:gd name="connsiteX4" fmla="*/ 72104 w 567187"/>
                  <a:gd name="connsiteY4" fmla="*/ 256084 h 550382"/>
                  <a:gd name="connsiteX5" fmla="*/ 142113 w 567187"/>
                  <a:gd name="connsiteY5" fmla="*/ 228842 h 550382"/>
                  <a:gd name="connsiteX6" fmla="*/ 147733 w 567187"/>
                  <a:gd name="connsiteY6" fmla="*/ 205315 h 550382"/>
                  <a:gd name="connsiteX7" fmla="*/ 125920 w 567187"/>
                  <a:gd name="connsiteY7" fmla="*/ 168930 h 550382"/>
                  <a:gd name="connsiteX8" fmla="*/ 119063 w 567187"/>
                  <a:gd name="connsiteY8" fmla="*/ 163120 h 550382"/>
                  <a:gd name="connsiteX9" fmla="*/ 101155 w 567187"/>
                  <a:gd name="connsiteY9" fmla="*/ 117495 h 550382"/>
                  <a:gd name="connsiteX10" fmla="*/ 103822 w 567187"/>
                  <a:gd name="connsiteY10" fmla="*/ 92730 h 550382"/>
                  <a:gd name="connsiteX11" fmla="*/ 126873 w 567187"/>
                  <a:gd name="connsiteY11" fmla="*/ 28722 h 550382"/>
                  <a:gd name="connsiteX12" fmla="*/ 220789 w 567187"/>
                  <a:gd name="connsiteY12" fmla="*/ 4624 h 550382"/>
                  <a:gd name="connsiteX13" fmla="*/ 279273 w 567187"/>
                  <a:gd name="connsiteY13" fmla="*/ 78252 h 550382"/>
                  <a:gd name="connsiteX14" fmla="*/ 280701 w 567187"/>
                  <a:gd name="connsiteY14" fmla="*/ 104732 h 550382"/>
                  <a:gd name="connsiteX15" fmla="*/ 284321 w 567187"/>
                  <a:gd name="connsiteY15" fmla="*/ 119400 h 550382"/>
                  <a:gd name="connsiteX16" fmla="*/ 266509 w 567187"/>
                  <a:gd name="connsiteY16" fmla="*/ 162929 h 550382"/>
                  <a:gd name="connsiteX17" fmla="*/ 257556 w 567187"/>
                  <a:gd name="connsiteY17" fmla="*/ 171978 h 550382"/>
                  <a:gd name="connsiteX18" fmla="*/ 241173 w 567187"/>
                  <a:gd name="connsiteY18" fmla="*/ 200267 h 550382"/>
                  <a:gd name="connsiteX19" fmla="*/ 247174 w 567187"/>
                  <a:gd name="connsiteY19" fmla="*/ 229985 h 550382"/>
                  <a:gd name="connsiteX20" fmla="*/ 271843 w 567187"/>
                  <a:gd name="connsiteY20" fmla="*/ 239701 h 550382"/>
                  <a:gd name="connsiteX21" fmla="*/ 350901 w 567187"/>
                  <a:gd name="connsiteY21" fmla="*/ 255512 h 550382"/>
                  <a:gd name="connsiteX22" fmla="*/ 363379 w 567187"/>
                  <a:gd name="connsiteY22" fmla="*/ 263894 h 550382"/>
                  <a:gd name="connsiteX23" fmla="*/ 351187 w 567187"/>
                  <a:gd name="connsiteY23" fmla="*/ 271705 h 550382"/>
                  <a:gd name="connsiteX24" fmla="*/ 292798 w 567187"/>
                  <a:gd name="connsiteY24" fmla="*/ 271705 h 550382"/>
                  <a:gd name="connsiteX25" fmla="*/ 292798 w 567187"/>
                  <a:gd name="connsiteY25" fmla="*/ 293327 h 550382"/>
                  <a:gd name="connsiteX26" fmla="*/ 457771 w 567187"/>
                  <a:gd name="connsiteY26" fmla="*/ 293327 h 550382"/>
                  <a:gd name="connsiteX27" fmla="*/ 457771 w 567187"/>
                  <a:gd name="connsiteY27" fmla="*/ 271705 h 550382"/>
                  <a:gd name="connsiteX28" fmla="*/ 405098 w 567187"/>
                  <a:gd name="connsiteY28" fmla="*/ 271705 h 550382"/>
                  <a:gd name="connsiteX29" fmla="*/ 395288 w 567187"/>
                  <a:gd name="connsiteY29" fmla="*/ 271419 h 550382"/>
                  <a:gd name="connsiteX30" fmla="*/ 386429 w 567187"/>
                  <a:gd name="connsiteY30" fmla="*/ 263513 h 550382"/>
                  <a:gd name="connsiteX31" fmla="*/ 395383 w 567187"/>
                  <a:gd name="connsiteY31" fmla="*/ 255893 h 550382"/>
                  <a:gd name="connsiteX32" fmla="*/ 428530 w 567187"/>
                  <a:gd name="connsiteY32" fmla="*/ 255417 h 550382"/>
                  <a:gd name="connsiteX33" fmla="*/ 460629 w 567187"/>
                  <a:gd name="connsiteY33" fmla="*/ 255512 h 550382"/>
                  <a:gd name="connsiteX34" fmla="*/ 474916 w 567187"/>
                  <a:gd name="connsiteY34" fmla="*/ 268943 h 550382"/>
                  <a:gd name="connsiteX35" fmla="*/ 474821 w 567187"/>
                  <a:gd name="connsiteY35" fmla="*/ 297708 h 550382"/>
                  <a:gd name="connsiteX36" fmla="*/ 471201 w 567187"/>
                  <a:gd name="connsiteY36" fmla="*/ 306661 h 550382"/>
                  <a:gd name="connsiteX37" fmla="*/ 470916 w 567187"/>
                  <a:gd name="connsiteY37" fmla="*/ 337713 h 550382"/>
                  <a:gd name="connsiteX38" fmla="*/ 474916 w 567187"/>
                  <a:gd name="connsiteY38" fmla="*/ 348762 h 550382"/>
                  <a:gd name="connsiteX39" fmla="*/ 474916 w 567187"/>
                  <a:gd name="connsiteY39" fmla="*/ 374194 h 550382"/>
                  <a:gd name="connsiteX40" fmla="*/ 471488 w 567187"/>
                  <a:gd name="connsiteY40" fmla="*/ 384195 h 550382"/>
                  <a:gd name="connsiteX41" fmla="*/ 464058 w 567187"/>
                  <a:gd name="connsiteY41" fmla="*/ 411532 h 550382"/>
                  <a:gd name="connsiteX42" fmla="*/ 538067 w 567187"/>
                  <a:gd name="connsiteY42" fmla="*/ 411532 h 550382"/>
                  <a:gd name="connsiteX43" fmla="*/ 566928 w 567187"/>
                  <a:gd name="connsiteY43" fmla="*/ 442393 h 550382"/>
                  <a:gd name="connsiteX44" fmla="*/ 549211 w 567187"/>
                  <a:gd name="connsiteY44" fmla="*/ 462681 h 550382"/>
                  <a:gd name="connsiteX45" fmla="*/ 549021 w 567187"/>
                  <a:gd name="connsiteY45" fmla="*/ 473920 h 550382"/>
                  <a:gd name="connsiteX46" fmla="*/ 541210 w 567187"/>
                  <a:gd name="connsiteY46" fmla="*/ 485732 h 550382"/>
                  <a:gd name="connsiteX47" fmla="*/ 532733 w 567187"/>
                  <a:gd name="connsiteY47" fmla="*/ 474682 h 550382"/>
                  <a:gd name="connsiteX48" fmla="*/ 532733 w 567187"/>
                  <a:gd name="connsiteY48" fmla="*/ 462586 h 550382"/>
                  <a:gd name="connsiteX49" fmla="*/ 34576 w 567187"/>
                  <a:gd name="connsiteY49" fmla="*/ 462586 h 550382"/>
                  <a:gd name="connsiteX50" fmla="*/ 34957 w 567187"/>
                  <a:gd name="connsiteY50" fmla="*/ 525927 h 550382"/>
                  <a:gd name="connsiteX51" fmla="*/ 42576 w 567187"/>
                  <a:gd name="connsiteY51" fmla="*/ 532976 h 550382"/>
                  <a:gd name="connsiteX52" fmla="*/ 52388 w 567187"/>
                  <a:gd name="connsiteY52" fmla="*/ 533261 h 550382"/>
                  <a:gd name="connsiteX53" fmla="*/ 515017 w 567187"/>
                  <a:gd name="connsiteY53" fmla="*/ 533261 h 550382"/>
                  <a:gd name="connsiteX54" fmla="*/ 533114 w 567187"/>
                  <a:gd name="connsiteY54" fmla="*/ 518116 h 550382"/>
                  <a:gd name="connsiteX55" fmla="*/ 540830 w 567187"/>
                  <a:gd name="connsiteY55" fmla="*/ 509163 h 550382"/>
                  <a:gd name="connsiteX56" fmla="*/ 548735 w 567187"/>
                  <a:gd name="connsiteY56" fmla="*/ 517926 h 550382"/>
                  <a:gd name="connsiteX57" fmla="*/ 521684 w 567187"/>
                  <a:gd name="connsiteY57" fmla="*/ 550311 h 550382"/>
                  <a:gd name="connsiteX58" fmla="*/ 44672 w 567187"/>
                  <a:gd name="connsiteY58" fmla="*/ 550311 h 550382"/>
                  <a:gd name="connsiteX59" fmla="*/ 17716 w 567187"/>
                  <a:gd name="connsiteY59" fmla="*/ 522974 h 550382"/>
                  <a:gd name="connsiteX60" fmla="*/ 17716 w 567187"/>
                  <a:gd name="connsiteY60" fmla="*/ 465729 h 550382"/>
                  <a:gd name="connsiteX61" fmla="*/ 0 w 567187"/>
                  <a:gd name="connsiteY61" fmla="*/ 448870 h 550382"/>
                  <a:gd name="connsiteX62" fmla="*/ 190 w 567187"/>
                  <a:gd name="connsiteY62" fmla="*/ 426581 h 550382"/>
                  <a:gd name="connsiteX63" fmla="*/ 159353 w 567187"/>
                  <a:gd name="connsiteY63" fmla="*/ 411056 h 550382"/>
                  <a:gd name="connsiteX64" fmla="*/ 170497 w 567187"/>
                  <a:gd name="connsiteY64" fmla="*/ 316568 h 550382"/>
                  <a:gd name="connsiteX65" fmla="*/ 169259 w 567187"/>
                  <a:gd name="connsiteY65" fmla="*/ 301994 h 550382"/>
                  <a:gd name="connsiteX66" fmla="*/ 141065 w 567187"/>
                  <a:gd name="connsiteY66" fmla="*/ 289040 h 550382"/>
                  <a:gd name="connsiteX67" fmla="*/ 123253 w 567187"/>
                  <a:gd name="connsiteY67" fmla="*/ 253798 h 550382"/>
                  <a:gd name="connsiteX68" fmla="*/ 71914 w 567187"/>
                  <a:gd name="connsiteY68" fmla="*/ 274467 h 550382"/>
                  <a:gd name="connsiteX69" fmla="*/ 47530 w 567187"/>
                  <a:gd name="connsiteY69" fmla="*/ 309043 h 550382"/>
                  <a:gd name="connsiteX70" fmla="*/ 47244 w 567187"/>
                  <a:gd name="connsiteY70" fmla="*/ 410865 h 550382"/>
                  <a:gd name="connsiteX71" fmla="*/ 85820 w 567187"/>
                  <a:gd name="connsiteY71" fmla="*/ 410865 h 550382"/>
                  <a:gd name="connsiteX72" fmla="*/ 85820 w 567187"/>
                  <a:gd name="connsiteY72" fmla="*/ 399340 h 550382"/>
                  <a:gd name="connsiteX73" fmla="*/ 85915 w 567187"/>
                  <a:gd name="connsiteY73" fmla="*/ 337427 h 550382"/>
                  <a:gd name="connsiteX74" fmla="*/ 93821 w 567187"/>
                  <a:gd name="connsiteY74" fmla="*/ 320949 h 550382"/>
                  <a:gd name="connsiteX75" fmla="*/ 102203 w 567187"/>
                  <a:gd name="connsiteY75" fmla="*/ 336856 h 550382"/>
                  <a:gd name="connsiteX76" fmla="*/ 102203 w 567187"/>
                  <a:gd name="connsiteY76" fmla="*/ 360097 h 550382"/>
                  <a:gd name="connsiteX77" fmla="*/ 102203 w 567187"/>
                  <a:gd name="connsiteY77" fmla="*/ 410960 h 550382"/>
                  <a:gd name="connsiteX78" fmla="*/ 159353 w 567187"/>
                  <a:gd name="connsiteY78" fmla="*/ 411056 h 550382"/>
                  <a:gd name="connsiteX79" fmla="*/ 141065 w 567187"/>
                  <a:gd name="connsiteY79" fmla="*/ 113018 h 550382"/>
                  <a:gd name="connsiteX80" fmla="*/ 141160 w 567187"/>
                  <a:gd name="connsiteY80" fmla="*/ 154643 h 550382"/>
                  <a:gd name="connsiteX81" fmla="*/ 194215 w 567187"/>
                  <a:gd name="connsiteY81" fmla="*/ 205030 h 550382"/>
                  <a:gd name="connsiteX82" fmla="*/ 243554 w 567187"/>
                  <a:gd name="connsiteY82" fmla="*/ 153023 h 550382"/>
                  <a:gd name="connsiteX83" fmla="*/ 243935 w 567187"/>
                  <a:gd name="connsiteY83" fmla="*/ 114447 h 550382"/>
                  <a:gd name="connsiteX84" fmla="*/ 228886 w 567187"/>
                  <a:gd name="connsiteY84" fmla="*/ 89491 h 550382"/>
                  <a:gd name="connsiteX85" fmla="*/ 212598 w 567187"/>
                  <a:gd name="connsiteY85" fmla="*/ 94254 h 550382"/>
                  <a:gd name="connsiteX86" fmla="*/ 200406 w 567187"/>
                  <a:gd name="connsiteY86" fmla="*/ 99302 h 550382"/>
                  <a:gd name="connsiteX87" fmla="*/ 141065 w 567187"/>
                  <a:gd name="connsiteY87" fmla="*/ 113018 h 550382"/>
                  <a:gd name="connsiteX88" fmla="*/ 18002 w 567187"/>
                  <a:gd name="connsiteY88" fmla="*/ 429058 h 550382"/>
                  <a:gd name="connsiteX89" fmla="*/ 30099 w 567187"/>
                  <a:gd name="connsiteY89" fmla="*/ 445727 h 550382"/>
                  <a:gd name="connsiteX90" fmla="*/ 537019 w 567187"/>
                  <a:gd name="connsiteY90" fmla="*/ 445727 h 550382"/>
                  <a:gd name="connsiteX91" fmla="*/ 548259 w 567187"/>
                  <a:gd name="connsiteY91" fmla="*/ 429058 h 550382"/>
                  <a:gd name="connsiteX92" fmla="*/ 18002 w 567187"/>
                  <a:gd name="connsiteY92" fmla="*/ 429058 h 550382"/>
                  <a:gd name="connsiteX93" fmla="*/ 262414 w 567187"/>
                  <a:gd name="connsiteY93" fmla="*/ 101112 h 550382"/>
                  <a:gd name="connsiteX94" fmla="*/ 228695 w 567187"/>
                  <a:gd name="connsiteY94" fmla="*/ 26341 h 550382"/>
                  <a:gd name="connsiteX95" fmla="*/ 143637 w 567187"/>
                  <a:gd name="connsiteY95" fmla="*/ 35294 h 550382"/>
                  <a:gd name="connsiteX96" fmla="*/ 122110 w 567187"/>
                  <a:gd name="connsiteY96" fmla="*/ 101302 h 550382"/>
                  <a:gd name="connsiteX97" fmla="*/ 140113 w 567187"/>
                  <a:gd name="connsiteY97" fmla="*/ 93206 h 550382"/>
                  <a:gd name="connsiteX98" fmla="*/ 218980 w 567187"/>
                  <a:gd name="connsiteY98" fmla="*/ 71870 h 550382"/>
                  <a:gd name="connsiteX99" fmla="*/ 238887 w 567187"/>
                  <a:gd name="connsiteY99" fmla="*/ 74823 h 550382"/>
                  <a:gd name="connsiteX100" fmla="*/ 262414 w 567187"/>
                  <a:gd name="connsiteY100" fmla="*/ 101112 h 550382"/>
                  <a:gd name="connsiteX101" fmla="*/ 215551 w 567187"/>
                  <a:gd name="connsiteY101" fmla="*/ 301328 h 550382"/>
                  <a:gd name="connsiteX102" fmla="*/ 226314 w 567187"/>
                  <a:gd name="connsiteY102" fmla="*/ 410674 h 550382"/>
                  <a:gd name="connsiteX103" fmla="*/ 263080 w 567187"/>
                  <a:gd name="connsiteY103" fmla="*/ 410674 h 550382"/>
                  <a:gd name="connsiteX104" fmla="*/ 274415 w 567187"/>
                  <a:gd name="connsiteY104" fmla="*/ 371241 h 550382"/>
                  <a:gd name="connsiteX105" fmla="*/ 274796 w 567187"/>
                  <a:gd name="connsiteY105" fmla="*/ 366955 h 550382"/>
                  <a:gd name="connsiteX106" fmla="*/ 266795 w 567187"/>
                  <a:gd name="connsiteY106" fmla="*/ 343904 h 550382"/>
                  <a:gd name="connsiteX107" fmla="*/ 272224 w 567187"/>
                  <a:gd name="connsiteY107" fmla="*/ 295327 h 550382"/>
                  <a:gd name="connsiteX108" fmla="*/ 274701 w 567187"/>
                  <a:gd name="connsiteY108" fmla="*/ 287611 h 550382"/>
                  <a:gd name="connsiteX109" fmla="*/ 274796 w 567187"/>
                  <a:gd name="connsiteY109" fmla="*/ 258656 h 550382"/>
                  <a:gd name="connsiteX110" fmla="*/ 262223 w 567187"/>
                  <a:gd name="connsiteY110" fmla="*/ 254083 h 550382"/>
                  <a:gd name="connsiteX111" fmla="*/ 243649 w 567187"/>
                  <a:gd name="connsiteY111" fmla="*/ 291040 h 550382"/>
                  <a:gd name="connsiteX112" fmla="*/ 215551 w 567187"/>
                  <a:gd name="connsiteY112" fmla="*/ 301328 h 550382"/>
                  <a:gd name="connsiteX113" fmla="*/ 281083 w 567187"/>
                  <a:gd name="connsiteY113" fmla="*/ 333046 h 550382"/>
                  <a:gd name="connsiteX114" fmla="*/ 446722 w 567187"/>
                  <a:gd name="connsiteY114" fmla="*/ 333046 h 550382"/>
                  <a:gd name="connsiteX115" fmla="*/ 446722 w 567187"/>
                  <a:gd name="connsiteY115" fmla="*/ 311805 h 550382"/>
                  <a:gd name="connsiteX116" fmla="*/ 281083 w 567187"/>
                  <a:gd name="connsiteY116" fmla="*/ 311805 h 550382"/>
                  <a:gd name="connsiteX117" fmla="*/ 281083 w 567187"/>
                  <a:gd name="connsiteY117" fmla="*/ 333046 h 550382"/>
                  <a:gd name="connsiteX118" fmla="*/ 292227 w 567187"/>
                  <a:gd name="connsiteY118" fmla="*/ 372098 h 550382"/>
                  <a:gd name="connsiteX119" fmla="*/ 457676 w 567187"/>
                  <a:gd name="connsiteY119" fmla="*/ 372098 h 550382"/>
                  <a:gd name="connsiteX120" fmla="*/ 457676 w 567187"/>
                  <a:gd name="connsiteY120" fmla="*/ 351048 h 550382"/>
                  <a:gd name="connsiteX121" fmla="*/ 292227 w 567187"/>
                  <a:gd name="connsiteY121" fmla="*/ 351048 h 550382"/>
                  <a:gd name="connsiteX122" fmla="*/ 292227 w 567187"/>
                  <a:gd name="connsiteY122" fmla="*/ 372098 h 550382"/>
                  <a:gd name="connsiteX123" fmla="*/ 446818 w 567187"/>
                  <a:gd name="connsiteY123" fmla="*/ 389815 h 550382"/>
                  <a:gd name="connsiteX124" fmla="*/ 281273 w 567187"/>
                  <a:gd name="connsiteY124" fmla="*/ 389815 h 550382"/>
                  <a:gd name="connsiteX125" fmla="*/ 281273 w 567187"/>
                  <a:gd name="connsiteY125" fmla="*/ 410960 h 550382"/>
                  <a:gd name="connsiteX126" fmla="*/ 446818 w 567187"/>
                  <a:gd name="connsiteY126" fmla="*/ 410960 h 550382"/>
                  <a:gd name="connsiteX127" fmla="*/ 446818 w 567187"/>
                  <a:gd name="connsiteY127" fmla="*/ 389815 h 550382"/>
                  <a:gd name="connsiteX128" fmla="*/ 209455 w 567187"/>
                  <a:gd name="connsiteY128" fmla="*/ 410865 h 550382"/>
                  <a:gd name="connsiteX129" fmla="*/ 198787 w 567187"/>
                  <a:gd name="connsiteY129" fmla="*/ 321330 h 550382"/>
                  <a:gd name="connsiteX130" fmla="*/ 192691 w 567187"/>
                  <a:gd name="connsiteY130" fmla="*/ 314186 h 550382"/>
                  <a:gd name="connsiteX131" fmla="*/ 186880 w 567187"/>
                  <a:gd name="connsiteY131" fmla="*/ 321711 h 550382"/>
                  <a:gd name="connsiteX132" fmla="*/ 184785 w 567187"/>
                  <a:gd name="connsiteY132" fmla="*/ 338094 h 550382"/>
                  <a:gd name="connsiteX133" fmla="*/ 176308 w 567187"/>
                  <a:gd name="connsiteY133" fmla="*/ 410865 h 550382"/>
                  <a:gd name="connsiteX134" fmla="*/ 209455 w 567187"/>
                  <a:gd name="connsiteY134" fmla="*/ 410865 h 550382"/>
                  <a:gd name="connsiteX135" fmla="*/ 217741 w 567187"/>
                  <a:gd name="connsiteY135" fmla="*/ 219603 h 550382"/>
                  <a:gd name="connsiteX136" fmla="*/ 167735 w 567187"/>
                  <a:gd name="connsiteY136" fmla="*/ 219603 h 550382"/>
                  <a:gd name="connsiteX137" fmla="*/ 193453 w 567187"/>
                  <a:gd name="connsiteY137" fmla="*/ 259894 h 550382"/>
                  <a:gd name="connsiteX138" fmla="*/ 217741 w 567187"/>
                  <a:gd name="connsiteY138" fmla="*/ 219603 h 550382"/>
                  <a:gd name="connsiteX139" fmla="*/ 139541 w 567187"/>
                  <a:gd name="connsiteY139" fmla="*/ 248749 h 550382"/>
                  <a:gd name="connsiteX140" fmla="*/ 158401 w 567187"/>
                  <a:gd name="connsiteY140" fmla="*/ 286373 h 550382"/>
                  <a:gd name="connsiteX141" fmla="*/ 172974 w 567187"/>
                  <a:gd name="connsiteY141" fmla="*/ 276086 h 550382"/>
                  <a:gd name="connsiteX142" fmla="*/ 180499 w 567187"/>
                  <a:gd name="connsiteY142" fmla="*/ 270086 h 550382"/>
                  <a:gd name="connsiteX143" fmla="*/ 166497 w 567187"/>
                  <a:gd name="connsiteY143" fmla="*/ 252750 h 550382"/>
                  <a:gd name="connsiteX144" fmla="*/ 139541 w 567187"/>
                  <a:gd name="connsiteY144" fmla="*/ 248749 h 550382"/>
                  <a:gd name="connsiteX145" fmla="*/ 247078 w 567187"/>
                  <a:gd name="connsiteY145" fmla="*/ 247130 h 550382"/>
                  <a:gd name="connsiteX146" fmla="*/ 228600 w 567187"/>
                  <a:gd name="connsiteY146" fmla="*/ 242939 h 550382"/>
                  <a:gd name="connsiteX147" fmla="*/ 204883 w 567187"/>
                  <a:gd name="connsiteY147" fmla="*/ 270657 h 550382"/>
                  <a:gd name="connsiteX148" fmla="*/ 227362 w 567187"/>
                  <a:gd name="connsiteY148" fmla="*/ 286469 h 550382"/>
                  <a:gd name="connsiteX149" fmla="*/ 247078 w 567187"/>
                  <a:gd name="connsiteY149" fmla="*/ 247130 h 550382"/>
                  <a:gd name="connsiteX150" fmla="*/ 193548 w 567187"/>
                  <a:gd name="connsiteY150" fmla="*/ 281801 h 550382"/>
                  <a:gd name="connsiteX151" fmla="*/ 180975 w 567187"/>
                  <a:gd name="connsiteY151" fmla="*/ 291612 h 550382"/>
                  <a:gd name="connsiteX152" fmla="*/ 181642 w 567187"/>
                  <a:gd name="connsiteY152" fmla="*/ 296089 h 550382"/>
                  <a:gd name="connsiteX153" fmla="*/ 199453 w 567187"/>
                  <a:gd name="connsiteY153" fmla="*/ 297327 h 550382"/>
                  <a:gd name="connsiteX154" fmla="*/ 203549 w 567187"/>
                  <a:gd name="connsiteY154" fmla="*/ 293041 h 550382"/>
                  <a:gd name="connsiteX155" fmla="*/ 193548 w 567187"/>
                  <a:gd name="connsiteY155" fmla="*/ 281801 h 550382"/>
                  <a:gd name="connsiteX156" fmla="*/ 260604 w 567187"/>
                  <a:gd name="connsiteY156" fmla="*/ 144927 h 550382"/>
                  <a:gd name="connsiteX157" fmla="*/ 265176 w 567187"/>
                  <a:gd name="connsiteY157" fmla="*/ 146641 h 550382"/>
                  <a:gd name="connsiteX158" fmla="*/ 270129 w 567187"/>
                  <a:gd name="connsiteY158" fmla="*/ 131020 h 550382"/>
                  <a:gd name="connsiteX159" fmla="*/ 263461 w 567187"/>
                  <a:gd name="connsiteY159" fmla="*/ 119972 h 550382"/>
                  <a:gd name="connsiteX160" fmla="*/ 260699 w 567187"/>
                  <a:gd name="connsiteY160" fmla="*/ 121591 h 550382"/>
                  <a:gd name="connsiteX161" fmla="*/ 260604 w 567187"/>
                  <a:gd name="connsiteY161" fmla="*/ 144927 h 550382"/>
                  <a:gd name="connsiteX162" fmla="*/ 123253 w 567187"/>
                  <a:gd name="connsiteY162" fmla="*/ 146546 h 550382"/>
                  <a:gd name="connsiteX163" fmla="*/ 123253 w 567187"/>
                  <a:gd name="connsiteY163" fmla="*/ 121019 h 550382"/>
                  <a:gd name="connsiteX164" fmla="*/ 123253 w 567187"/>
                  <a:gd name="connsiteY164" fmla="*/ 146546 h 550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</a:cxnLst>
                <a:rect l="l" t="t" r="r" b="b"/>
                <a:pathLst>
                  <a:path w="567187" h="550382">
                    <a:moveTo>
                      <a:pt x="190" y="426581"/>
                    </a:moveTo>
                    <a:cubicBezTo>
                      <a:pt x="5334" y="413532"/>
                      <a:pt x="16383" y="410770"/>
                      <a:pt x="30099" y="411532"/>
                    </a:cubicBezTo>
                    <a:cubicBezTo>
                      <a:pt x="30099" y="397911"/>
                      <a:pt x="30004" y="385433"/>
                      <a:pt x="30099" y="372956"/>
                    </a:cubicBezTo>
                    <a:cubicBezTo>
                      <a:pt x="30289" y="352286"/>
                      <a:pt x="29908" y="331617"/>
                      <a:pt x="30956" y="311043"/>
                    </a:cubicBezTo>
                    <a:cubicBezTo>
                      <a:pt x="32385" y="283897"/>
                      <a:pt x="47434" y="265990"/>
                      <a:pt x="72104" y="256084"/>
                    </a:cubicBezTo>
                    <a:cubicBezTo>
                      <a:pt x="95345" y="246654"/>
                      <a:pt x="118776" y="237891"/>
                      <a:pt x="142113" y="228842"/>
                    </a:cubicBezTo>
                    <a:cubicBezTo>
                      <a:pt x="151828" y="225032"/>
                      <a:pt x="155257" y="212555"/>
                      <a:pt x="147733" y="205315"/>
                    </a:cubicBezTo>
                    <a:cubicBezTo>
                      <a:pt x="137065" y="195028"/>
                      <a:pt x="129540" y="183313"/>
                      <a:pt x="125920" y="168930"/>
                    </a:cubicBezTo>
                    <a:cubicBezTo>
                      <a:pt x="125349" y="166549"/>
                      <a:pt x="121825" y="164168"/>
                      <a:pt x="119063" y="163120"/>
                    </a:cubicBezTo>
                    <a:cubicBezTo>
                      <a:pt x="98584" y="155119"/>
                      <a:pt x="92297" y="137783"/>
                      <a:pt x="101155" y="117495"/>
                    </a:cubicBezTo>
                    <a:cubicBezTo>
                      <a:pt x="104299" y="110161"/>
                      <a:pt x="103917" y="101017"/>
                      <a:pt x="103822" y="92730"/>
                    </a:cubicBezTo>
                    <a:cubicBezTo>
                      <a:pt x="103727" y="68441"/>
                      <a:pt x="110776" y="47105"/>
                      <a:pt x="126873" y="28722"/>
                    </a:cubicBezTo>
                    <a:cubicBezTo>
                      <a:pt x="149447" y="3100"/>
                      <a:pt x="186499" y="-6616"/>
                      <a:pt x="220789" y="4624"/>
                    </a:cubicBezTo>
                    <a:cubicBezTo>
                      <a:pt x="252413" y="14911"/>
                      <a:pt x="276511" y="45105"/>
                      <a:pt x="279273" y="78252"/>
                    </a:cubicBezTo>
                    <a:cubicBezTo>
                      <a:pt x="280035" y="87015"/>
                      <a:pt x="279844" y="95969"/>
                      <a:pt x="280701" y="104732"/>
                    </a:cubicBezTo>
                    <a:cubicBezTo>
                      <a:pt x="281178" y="109685"/>
                      <a:pt x="282226" y="114828"/>
                      <a:pt x="284321" y="119400"/>
                    </a:cubicBezTo>
                    <a:cubicBezTo>
                      <a:pt x="292227" y="137021"/>
                      <a:pt x="284512" y="155595"/>
                      <a:pt x="266509" y="162929"/>
                    </a:cubicBezTo>
                    <a:cubicBezTo>
                      <a:pt x="262890" y="164453"/>
                      <a:pt x="259747" y="168454"/>
                      <a:pt x="257556" y="171978"/>
                    </a:cubicBezTo>
                    <a:cubicBezTo>
                      <a:pt x="251841" y="181312"/>
                      <a:pt x="248031" y="191981"/>
                      <a:pt x="241173" y="200267"/>
                    </a:cubicBezTo>
                    <a:cubicBezTo>
                      <a:pt x="230314" y="213507"/>
                      <a:pt x="231648" y="223985"/>
                      <a:pt x="247174" y="229985"/>
                    </a:cubicBezTo>
                    <a:cubicBezTo>
                      <a:pt x="255460" y="233224"/>
                      <a:pt x="263747" y="236081"/>
                      <a:pt x="271843" y="239701"/>
                    </a:cubicBezTo>
                    <a:cubicBezTo>
                      <a:pt x="296989" y="251036"/>
                      <a:pt x="322707" y="258846"/>
                      <a:pt x="350901" y="255512"/>
                    </a:cubicBezTo>
                    <a:cubicBezTo>
                      <a:pt x="356901" y="254845"/>
                      <a:pt x="363664" y="255322"/>
                      <a:pt x="363379" y="263894"/>
                    </a:cubicBezTo>
                    <a:cubicBezTo>
                      <a:pt x="363093" y="271514"/>
                      <a:pt x="356997" y="271705"/>
                      <a:pt x="351187" y="271705"/>
                    </a:cubicBezTo>
                    <a:cubicBezTo>
                      <a:pt x="332041" y="271705"/>
                      <a:pt x="312896" y="271705"/>
                      <a:pt x="292798" y="271705"/>
                    </a:cubicBezTo>
                    <a:cubicBezTo>
                      <a:pt x="292798" y="279039"/>
                      <a:pt x="292798" y="285802"/>
                      <a:pt x="292798" y="293327"/>
                    </a:cubicBezTo>
                    <a:cubicBezTo>
                      <a:pt x="347376" y="293327"/>
                      <a:pt x="402241" y="293327"/>
                      <a:pt x="457771" y="293327"/>
                    </a:cubicBezTo>
                    <a:cubicBezTo>
                      <a:pt x="457771" y="286754"/>
                      <a:pt x="457771" y="279896"/>
                      <a:pt x="457771" y="271705"/>
                    </a:cubicBezTo>
                    <a:cubicBezTo>
                      <a:pt x="440245" y="271705"/>
                      <a:pt x="422624" y="271705"/>
                      <a:pt x="405098" y="271705"/>
                    </a:cubicBezTo>
                    <a:cubicBezTo>
                      <a:pt x="401764" y="271705"/>
                      <a:pt x="397955" y="272657"/>
                      <a:pt x="395288" y="271419"/>
                    </a:cubicBezTo>
                    <a:cubicBezTo>
                      <a:pt x="391858" y="269800"/>
                      <a:pt x="389382" y="266276"/>
                      <a:pt x="386429" y="263513"/>
                    </a:cubicBezTo>
                    <a:cubicBezTo>
                      <a:pt x="389382" y="260846"/>
                      <a:pt x="392144" y="256179"/>
                      <a:pt x="395383" y="255893"/>
                    </a:cubicBezTo>
                    <a:cubicBezTo>
                      <a:pt x="406336" y="254941"/>
                      <a:pt x="417481" y="255417"/>
                      <a:pt x="428530" y="255417"/>
                    </a:cubicBezTo>
                    <a:cubicBezTo>
                      <a:pt x="439198" y="255417"/>
                      <a:pt x="449961" y="255417"/>
                      <a:pt x="460629" y="255512"/>
                    </a:cubicBezTo>
                    <a:cubicBezTo>
                      <a:pt x="469487" y="255607"/>
                      <a:pt x="474631" y="260084"/>
                      <a:pt x="474916" y="268943"/>
                    </a:cubicBezTo>
                    <a:cubicBezTo>
                      <a:pt x="475297" y="278563"/>
                      <a:pt x="475297" y="288088"/>
                      <a:pt x="474821" y="297708"/>
                    </a:cubicBezTo>
                    <a:cubicBezTo>
                      <a:pt x="474631" y="300756"/>
                      <a:pt x="473202" y="304376"/>
                      <a:pt x="471201" y="306661"/>
                    </a:cubicBezTo>
                    <a:cubicBezTo>
                      <a:pt x="461105" y="318282"/>
                      <a:pt x="461105" y="326474"/>
                      <a:pt x="470916" y="337713"/>
                    </a:cubicBezTo>
                    <a:cubicBezTo>
                      <a:pt x="473297" y="340475"/>
                      <a:pt x="474631" y="344952"/>
                      <a:pt x="474916" y="348762"/>
                    </a:cubicBezTo>
                    <a:cubicBezTo>
                      <a:pt x="475488" y="357239"/>
                      <a:pt x="475393" y="365716"/>
                      <a:pt x="474916" y="374194"/>
                    </a:cubicBezTo>
                    <a:cubicBezTo>
                      <a:pt x="474726" y="377718"/>
                      <a:pt x="473869" y="382766"/>
                      <a:pt x="471488" y="384195"/>
                    </a:cubicBezTo>
                    <a:cubicBezTo>
                      <a:pt x="459867" y="391053"/>
                      <a:pt x="464915" y="401149"/>
                      <a:pt x="464058" y="411532"/>
                    </a:cubicBezTo>
                    <a:cubicBezTo>
                      <a:pt x="489585" y="411532"/>
                      <a:pt x="513874" y="411532"/>
                      <a:pt x="538067" y="411532"/>
                    </a:cubicBezTo>
                    <a:cubicBezTo>
                      <a:pt x="561308" y="411532"/>
                      <a:pt x="568738" y="419628"/>
                      <a:pt x="566928" y="442393"/>
                    </a:cubicBezTo>
                    <a:cubicBezTo>
                      <a:pt x="566071" y="453537"/>
                      <a:pt x="559498" y="459538"/>
                      <a:pt x="549211" y="462681"/>
                    </a:cubicBezTo>
                    <a:cubicBezTo>
                      <a:pt x="549211" y="466682"/>
                      <a:pt x="550164" y="470777"/>
                      <a:pt x="549021" y="473920"/>
                    </a:cubicBezTo>
                    <a:cubicBezTo>
                      <a:pt x="547306" y="478397"/>
                      <a:pt x="544544" y="485065"/>
                      <a:pt x="541210" y="485732"/>
                    </a:cubicBezTo>
                    <a:cubicBezTo>
                      <a:pt x="533876" y="487256"/>
                      <a:pt x="532924" y="480493"/>
                      <a:pt x="532733" y="474682"/>
                    </a:cubicBezTo>
                    <a:cubicBezTo>
                      <a:pt x="532638" y="470777"/>
                      <a:pt x="532733" y="466777"/>
                      <a:pt x="532733" y="462586"/>
                    </a:cubicBezTo>
                    <a:cubicBezTo>
                      <a:pt x="366046" y="462586"/>
                      <a:pt x="200977" y="462586"/>
                      <a:pt x="34576" y="462586"/>
                    </a:cubicBezTo>
                    <a:cubicBezTo>
                      <a:pt x="34576" y="484112"/>
                      <a:pt x="34290" y="504972"/>
                      <a:pt x="34957" y="525927"/>
                    </a:cubicBezTo>
                    <a:cubicBezTo>
                      <a:pt x="35052" y="528403"/>
                      <a:pt x="39433" y="531642"/>
                      <a:pt x="42576" y="532976"/>
                    </a:cubicBezTo>
                    <a:cubicBezTo>
                      <a:pt x="45434" y="534214"/>
                      <a:pt x="49149" y="533261"/>
                      <a:pt x="52388" y="533261"/>
                    </a:cubicBezTo>
                    <a:cubicBezTo>
                      <a:pt x="206597" y="533261"/>
                      <a:pt x="360807" y="533261"/>
                      <a:pt x="515017" y="533261"/>
                    </a:cubicBezTo>
                    <a:cubicBezTo>
                      <a:pt x="530447" y="533261"/>
                      <a:pt x="530066" y="533166"/>
                      <a:pt x="533114" y="518116"/>
                    </a:cubicBezTo>
                    <a:cubicBezTo>
                      <a:pt x="533781" y="514687"/>
                      <a:pt x="538163" y="512116"/>
                      <a:pt x="540830" y="509163"/>
                    </a:cubicBezTo>
                    <a:cubicBezTo>
                      <a:pt x="543592" y="512020"/>
                      <a:pt x="548164" y="514592"/>
                      <a:pt x="548735" y="517926"/>
                    </a:cubicBezTo>
                    <a:cubicBezTo>
                      <a:pt x="552355" y="537928"/>
                      <a:pt x="541972" y="550311"/>
                      <a:pt x="521684" y="550311"/>
                    </a:cubicBezTo>
                    <a:cubicBezTo>
                      <a:pt x="362712" y="550406"/>
                      <a:pt x="203644" y="550406"/>
                      <a:pt x="44672" y="550311"/>
                    </a:cubicBezTo>
                    <a:cubicBezTo>
                      <a:pt x="26194" y="550311"/>
                      <a:pt x="17907" y="541548"/>
                      <a:pt x="17716" y="522974"/>
                    </a:cubicBezTo>
                    <a:cubicBezTo>
                      <a:pt x="17621" y="503067"/>
                      <a:pt x="17716" y="483160"/>
                      <a:pt x="17716" y="465729"/>
                    </a:cubicBezTo>
                    <a:cubicBezTo>
                      <a:pt x="10858" y="459157"/>
                      <a:pt x="5429" y="454013"/>
                      <a:pt x="0" y="448870"/>
                    </a:cubicBezTo>
                    <a:cubicBezTo>
                      <a:pt x="190" y="441345"/>
                      <a:pt x="190" y="434011"/>
                      <a:pt x="190" y="426581"/>
                    </a:cubicBezTo>
                    <a:close/>
                    <a:moveTo>
                      <a:pt x="159353" y="411056"/>
                    </a:moveTo>
                    <a:cubicBezTo>
                      <a:pt x="163258" y="378766"/>
                      <a:pt x="167068" y="347714"/>
                      <a:pt x="170497" y="316568"/>
                    </a:cubicBezTo>
                    <a:cubicBezTo>
                      <a:pt x="170974" y="311900"/>
                      <a:pt x="169735" y="307043"/>
                      <a:pt x="169259" y="301994"/>
                    </a:cubicBezTo>
                    <a:cubicBezTo>
                      <a:pt x="150876" y="305899"/>
                      <a:pt x="149161" y="305042"/>
                      <a:pt x="141065" y="289040"/>
                    </a:cubicBezTo>
                    <a:cubicBezTo>
                      <a:pt x="135255" y="277610"/>
                      <a:pt x="129445" y="266085"/>
                      <a:pt x="123253" y="253798"/>
                    </a:cubicBezTo>
                    <a:cubicBezTo>
                      <a:pt x="105727" y="260751"/>
                      <a:pt x="88297" y="266561"/>
                      <a:pt x="71914" y="274467"/>
                    </a:cubicBezTo>
                    <a:cubicBezTo>
                      <a:pt x="57912" y="281135"/>
                      <a:pt x="48006" y="293327"/>
                      <a:pt x="47530" y="309043"/>
                    </a:cubicBezTo>
                    <a:cubicBezTo>
                      <a:pt x="46482" y="342761"/>
                      <a:pt x="47244" y="376670"/>
                      <a:pt x="47244" y="410865"/>
                    </a:cubicBezTo>
                    <a:cubicBezTo>
                      <a:pt x="60103" y="410865"/>
                      <a:pt x="72390" y="410865"/>
                      <a:pt x="85820" y="410865"/>
                    </a:cubicBezTo>
                    <a:cubicBezTo>
                      <a:pt x="85820" y="406579"/>
                      <a:pt x="85820" y="402959"/>
                      <a:pt x="85820" y="399340"/>
                    </a:cubicBezTo>
                    <a:cubicBezTo>
                      <a:pt x="85820" y="378670"/>
                      <a:pt x="85725" y="358097"/>
                      <a:pt x="85915" y="337427"/>
                    </a:cubicBezTo>
                    <a:cubicBezTo>
                      <a:pt x="86011" y="330855"/>
                      <a:pt x="83629" y="321235"/>
                      <a:pt x="93821" y="320949"/>
                    </a:cubicBezTo>
                    <a:cubicBezTo>
                      <a:pt x="104203" y="320663"/>
                      <a:pt x="102013" y="330188"/>
                      <a:pt x="102203" y="336856"/>
                    </a:cubicBezTo>
                    <a:cubicBezTo>
                      <a:pt x="102394" y="344571"/>
                      <a:pt x="102203" y="352286"/>
                      <a:pt x="102203" y="360097"/>
                    </a:cubicBezTo>
                    <a:cubicBezTo>
                      <a:pt x="102203" y="376956"/>
                      <a:pt x="102203" y="393720"/>
                      <a:pt x="102203" y="410960"/>
                    </a:cubicBezTo>
                    <a:cubicBezTo>
                      <a:pt x="121825" y="411056"/>
                      <a:pt x="140113" y="411056"/>
                      <a:pt x="159353" y="411056"/>
                    </a:cubicBezTo>
                    <a:close/>
                    <a:moveTo>
                      <a:pt x="141065" y="113018"/>
                    </a:moveTo>
                    <a:cubicBezTo>
                      <a:pt x="141065" y="125972"/>
                      <a:pt x="140494" y="140260"/>
                      <a:pt x="141160" y="154643"/>
                    </a:cubicBezTo>
                    <a:cubicBezTo>
                      <a:pt x="142589" y="184837"/>
                      <a:pt x="165068" y="205887"/>
                      <a:pt x="194215" y="205030"/>
                    </a:cubicBezTo>
                    <a:cubicBezTo>
                      <a:pt x="222028" y="204268"/>
                      <a:pt x="242888" y="182360"/>
                      <a:pt x="243554" y="153023"/>
                    </a:cubicBezTo>
                    <a:cubicBezTo>
                      <a:pt x="243840" y="140165"/>
                      <a:pt x="242697" y="127211"/>
                      <a:pt x="243935" y="114447"/>
                    </a:cubicBezTo>
                    <a:cubicBezTo>
                      <a:pt x="245173" y="101779"/>
                      <a:pt x="236315" y="95587"/>
                      <a:pt x="228886" y="89491"/>
                    </a:cubicBezTo>
                    <a:cubicBezTo>
                      <a:pt x="226314" y="87491"/>
                      <a:pt x="218122" y="92349"/>
                      <a:pt x="212598" y="94254"/>
                    </a:cubicBezTo>
                    <a:cubicBezTo>
                      <a:pt x="208502" y="95778"/>
                      <a:pt x="204597" y="98255"/>
                      <a:pt x="200406" y="99302"/>
                    </a:cubicBezTo>
                    <a:cubicBezTo>
                      <a:pt x="181165" y="103874"/>
                      <a:pt x="161925" y="108161"/>
                      <a:pt x="141065" y="113018"/>
                    </a:cubicBezTo>
                    <a:close/>
                    <a:moveTo>
                      <a:pt x="18002" y="429058"/>
                    </a:moveTo>
                    <a:cubicBezTo>
                      <a:pt x="15621" y="445345"/>
                      <a:pt x="15907" y="445727"/>
                      <a:pt x="30099" y="445727"/>
                    </a:cubicBezTo>
                    <a:cubicBezTo>
                      <a:pt x="199072" y="445727"/>
                      <a:pt x="368046" y="445727"/>
                      <a:pt x="537019" y="445727"/>
                    </a:cubicBezTo>
                    <a:cubicBezTo>
                      <a:pt x="551307" y="445727"/>
                      <a:pt x="552545" y="443917"/>
                      <a:pt x="548259" y="429058"/>
                    </a:cubicBezTo>
                    <a:cubicBezTo>
                      <a:pt x="371856" y="429058"/>
                      <a:pt x="195263" y="429058"/>
                      <a:pt x="18002" y="429058"/>
                    </a:cubicBezTo>
                    <a:close/>
                    <a:moveTo>
                      <a:pt x="262414" y="101112"/>
                    </a:moveTo>
                    <a:cubicBezTo>
                      <a:pt x="268319" y="72537"/>
                      <a:pt x="254317" y="41295"/>
                      <a:pt x="228695" y="26341"/>
                    </a:cubicBezTo>
                    <a:cubicBezTo>
                      <a:pt x="201073" y="10244"/>
                      <a:pt x="167640" y="13863"/>
                      <a:pt x="143637" y="35294"/>
                    </a:cubicBezTo>
                    <a:cubicBezTo>
                      <a:pt x="125254" y="51868"/>
                      <a:pt x="114967" y="84729"/>
                      <a:pt x="122110" y="101302"/>
                    </a:cubicBezTo>
                    <a:cubicBezTo>
                      <a:pt x="128111" y="98445"/>
                      <a:pt x="134207" y="93111"/>
                      <a:pt x="140113" y="93206"/>
                    </a:cubicBezTo>
                    <a:cubicBezTo>
                      <a:pt x="168592" y="93587"/>
                      <a:pt x="194691" y="86253"/>
                      <a:pt x="218980" y="71870"/>
                    </a:cubicBezTo>
                    <a:cubicBezTo>
                      <a:pt x="226314" y="67584"/>
                      <a:pt x="233076" y="68441"/>
                      <a:pt x="238887" y="74823"/>
                    </a:cubicBezTo>
                    <a:cubicBezTo>
                      <a:pt x="246697" y="83491"/>
                      <a:pt x="254413" y="92158"/>
                      <a:pt x="262414" y="101112"/>
                    </a:cubicBezTo>
                    <a:close/>
                    <a:moveTo>
                      <a:pt x="215551" y="301328"/>
                    </a:moveTo>
                    <a:cubicBezTo>
                      <a:pt x="215455" y="339047"/>
                      <a:pt x="223266" y="374670"/>
                      <a:pt x="226314" y="410674"/>
                    </a:cubicBezTo>
                    <a:cubicBezTo>
                      <a:pt x="239363" y="410674"/>
                      <a:pt x="251269" y="410674"/>
                      <a:pt x="263080" y="410674"/>
                    </a:cubicBezTo>
                    <a:cubicBezTo>
                      <a:pt x="265652" y="396578"/>
                      <a:pt x="258127" y="380480"/>
                      <a:pt x="274415" y="371241"/>
                    </a:cubicBezTo>
                    <a:cubicBezTo>
                      <a:pt x="275082" y="370860"/>
                      <a:pt x="274796" y="368479"/>
                      <a:pt x="274796" y="366955"/>
                    </a:cubicBezTo>
                    <a:cubicBezTo>
                      <a:pt x="274796" y="358382"/>
                      <a:pt x="275463" y="350857"/>
                      <a:pt x="266795" y="343904"/>
                    </a:cubicBezTo>
                    <a:cubicBezTo>
                      <a:pt x="258413" y="337237"/>
                      <a:pt x="263842" y="304090"/>
                      <a:pt x="272224" y="295327"/>
                    </a:cubicBezTo>
                    <a:cubicBezTo>
                      <a:pt x="273939" y="293517"/>
                      <a:pt x="274701" y="290183"/>
                      <a:pt x="274701" y="287611"/>
                    </a:cubicBezTo>
                    <a:cubicBezTo>
                      <a:pt x="274987" y="278182"/>
                      <a:pt x="274796" y="268847"/>
                      <a:pt x="274796" y="258656"/>
                    </a:cubicBezTo>
                    <a:cubicBezTo>
                      <a:pt x="271367" y="257417"/>
                      <a:pt x="267081" y="255893"/>
                      <a:pt x="262223" y="254083"/>
                    </a:cubicBezTo>
                    <a:cubicBezTo>
                      <a:pt x="255841" y="266847"/>
                      <a:pt x="249841" y="278944"/>
                      <a:pt x="243649" y="291040"/>
                    </a:cubicBezTo>
                    <a:cubicBezTo>
                      <a:pt x="236791" y="304661"/>
                      <a:pt x="233553" y="306185"/>
                      <a:pt x="215551" y="301328"/>
                    </a:cubicBezTo>
                    <a:close/>
                    <a:moveTo>
                      <a:pt x="281083" y="333046"/>
                    </a:moveTo>
                    <a:cubicBezTo>
                      <a:pt x="336613" y="333046"/>
                      <a:pt x="391382" y="333046"/>
                      <a:pt x="446722" y="333046"/>
                    </a:cubicBezTo>
                    <a:cubicBezTo>
                      <a:pt x="446722" y="325711"/>
                      <a:pt x="446722" y="318949"/>
                      <a:pt x="446722" y="311805"/>
                    </a:cubicBezTo>
                    <a:cubicBezTo>
                      <a:pt x="391287" y="311805"/>
                      <a:pt x="336518" y="311805"/>
                      <a:pt x="281083" y="311805"/>
                    </a:cubicBezTo>
                    <a:cubicBezTo>
                      <a:pt x="281083" y="318853"/>
                      <a:pt x="281083" y="325331"/>
                      <a:pt x="281083" y="333046"/>
                    </a:cubicBezTo>
                    <a:close/>
                    <a:moveTo>
                      <a:pt x="292227" y="372098"/>
                    </a:moveTo>
                    <a:cubicBezTo>
                      <a:pt x="348329" y="372098"/>
                      <a:pt x="403003" y="372098"/>
                      <a:pt x="457676" y="372098"/>
                    </a:cubicBezTo>
                    <a:cubicBezTo>
                      <a:pt x="457676" y="364478"/>
                      <a:pt x="457676" y="357715"/>
                      <a:pt x="457676" y="351048"/>
                    </a:cubicBezTo>
                    <a:cubicBezTo>
                      <a:pt x="402145" y="351048"/>
                      <a:pt x="347472" y="351048"/>
                      <a:pt x="292227" y="351048"/>
                    </a:cubicBezTo>
                    <a:cubicBezTo>
                      <a:pt x="292227" y="358287"/>
                      <a:pt x="292227" y="364859"/>
                      <a:pt x="292227" y="372098"/>
                    </a:cubicBezTo>
                    <a:close/>
                    <a:moveTo>
                      <a:pt x="446818" y="389815"/>
                    </a:moveTo>
                    <a:cubicBezTo>
                      <a:pt x="391192" y="389815"/>
                      <a:pt x="336423" y="389815"/>
                      <a:pt x="281273" y="389815"/>
                    </a:cubicBezTo>
                    <a:cubicBezTo>
                      <a:pt x="281273" y="397244"/>
                      <a:pt x="281273" y="403912"/>
                      <a:pt x="281273" y="410960"/>
                    </a:cubicBezTo>
                    <a:cubicBezTo>
                      <a:pt x="336804" y="410960"/>
                      <a:pt x="391573" y="410960"/>
                      <a:pt x="446818" y="410960"/>
                    </a:cubicBezTo>
                    <a:cubicBezTo>
                      <a:pt x="446818" y="403816"/>
                      <a:pt x="446818" y="397340"/>
                      <a:pt x="446818" y="389815"/>
                    </a:cubicBezTo>
                    <a:close/>
                    <a:moveTo>
                      <a:pt x="209455" y="410865"/>
                    </a:moveTo>
                    <a:cubicBezTo>
                      <a:pt x="205930" y="380385"/>
                      <a:pt x="202597" y="350762"/>
                      <a:pt x="198787" y="321330"/>
                    </a:cubicBezTo>
                    <a:cubicBezTo>
                      <a:pt x="198406" y="318758"/>
                      <a:pt x="194786" y="316568"/>
                      <a:pt x="192691" y="314186"/>
                    </a:cubicBezTo>
                    <a:cubicBezTo>
                      <a:pt x="190690" y="316663"/>
                      <a:pt x="187642" y="318853"/>
                      <a:pt x="186880" y="321711"/>
                    </a:cubicBezTo>
                    <a:cubicBezTo>
                      <a:pt x="185451" y="326950"/>
                      <a:pt x="185356" y="332569"/>
                      <a:pt x="184785" y="338094"/>
                    </a:cubicBezTo>
                    <a:cubicBezTo>
                      <a:pt x="182023" y="362097"/>
                      <a:pt x="179165" y="386100"/>
                      <a:pt x="176308" y="410865"/>
                    </a:cubicBezTo>
                    <a:cubicBezTo>
                      <a:pt x="187642" y="410865"/>
                      <a:pt x="197834" y="410865"/>
                      <a:pt x="209455" y="410865"/>
                    </a:cubicBezTo>
                    <a:close/>
                    <a:moveTo>
                      <a:pt x="217741" y="219603"/>
                    </a:moveTo>
                    <a:cubicBezTo>
                      <a:pt x="200120" y="219603"/>
                      <a:pt x="184594" y="219603"/>
                      <a:pt x="167735" y="219603"/>
                    </a:cubicBezTo>
                    <a:cubicBezTo>
                      <a:pt x="168973" y="237129"/>
                      <a:pt x="184213" y="245416"/>
                      <a:pt x="193453" y="259894"/>
                    </a:cubicBezTo>
                    <a:cubicBezTo>
                      <a:pt x="200977" y="244178"/>
                      <a:pt x="218122" y="236939"/>
                      <a:pt x="217741" y="219603"/>
                    </a:cubicBezTo>
                    <a:close/>
                    <a:moveTo>
                      <a:pt x="139541" y="248749"/>
                    </a:moveTo>
                    <a:cubicBezTo>
                      <a:pt x="145637" y="261037"/>
                      <a:pt x="151828" y="273324"/>
                      <a:pt x="158401" y="286373"/>
                    </a:cubicBezTo>
                    <a:cubicBezTo>
                      <a:pt x="164020" y="282468"/>
                      <a:pt x="168592" y="279325"/>
                      <a:pt x="172974" y="276086"/>
                    </a:cubicBezTo>
                    <a:cubicBezTo>
                      <a:pt x="175355" y="274372"/>
                      <a:pt x="177546" y="272467"/>
                      <a:pt x="180499" y="270086"/>
                    </a:cubicBezTo>
                    <a:cubicBezTo>
                      <a:pt x="175641" y="264085"/>
                      <a:pt x="171069" y="258370"/>
                      <a:pt x="166497" y="252750"/>
                    </a:cubicBezTo>
                    <a:cubicBezTo>
                      <a:pt x="155734" y="239606"/>
                      <a:pt x="155638" y="239606"/>
                      <a:pt x="139541" y="248749"/>
                    </a:cubicBezTo>
                    <a:close/>
                    <a:moveTo>
                      <a:pt x="247078" y="247130"/>
                    </a:moveTo>
                    <a:cubicBezTo>
                      <a:pt x="239744" y="245320"/>
                      <a:pt x="231172" y="240748"/>
                      <a:pt x="228600" y="242939"/>
                    </a:cubicBezTo>
                    <a:cubicBezTo>
                      <a:pt x="219646" y="250845"/>
                      <a:pt x="212788" y="261037"/>
                      <a:pt x="204883" y="270657"/>
                    </a:cubicBezTo>
                    <a:cubicBezTo>
                      <a:pt x="213455" y="276658"/>
                      <a:pt x="220027" y="281325"/>
                      <a:pt x="227362" y="286469"/>
                    </a:cubicBezTo>
                    <a:cubicBezTo>
                      <a:pt x="233934" y="273324"/>
                      <a:pt x="239934" y="261227"/>
                      <a:pt x="247078" y="247130"/>
                    </a:cubicBezTo>
                    <a:close/>
                    <a:moveTo>
                      <a:pt x="193548" y="281801"/>
                    </a:moveTo>
                    <a:cubicBezTo>
                      <a:pt x="188595" y="285707"/>
                      <a:pt x="184785" y="288659"/>
                      <a:pt x="180975" y="291612"/>
                    </a:cubicBezTo>
                    <a:cubicBezTo>
                      <a:pt x="181165" y="293136"/>
                      <a:pt x="181451" y="294565"/>
                      <a:pt x="181642" y="296089"/>
                    </a:cubicBezTo>
                    <a:cubicBezTo>
                      <a:pt x="187547" y="296565"/>
                      <a:pt x="193548" y="297422"/>
                      <a:pt x="199453" y="297327"/>
                    </a:cubicBezTo>
                    <a:cubicBezTo>
                      <a:pt x="200882" y="297327"/>
                      <a:pt x="203740" y="293327"/>
                      <a:pt x="203549" y="293041"/>
                    </a:cubicBezTo>
                    <a:cubicBezTo>
                      <a:pt x="200596" y="289231"/>
                      <a:pt x="197167" y="285802"/>
                      <a:pt x="193548" y="281801"/>
                    </a:cubicBezTo>
                    <a:close/>
                    <a:moveTo>
                      <a:pt x="260604" y="144927"/>
                    </a:moveTo>
                    <a:cubicBezTo>
                      <a:pt x="262128" y="145498"/>
                      <a:pt x="263652" y="146070"/>
                      <a:pt x="265176" y="146641"/>
                    </a:cubicBezTo>
                    <a:cubicBezTo>
                      <a:pt x="266986" y="141403"/>
                      <a:pt x="270129" y="136259"/>
                      <a:pt x="270129" y="131020"/>
                    </a:cubicBezTo>
                    <a:cubicBezTo>
                      <a:pt x="270129" y="127306"/>
                      <a:pt x="265843" y="123686"/>
                      <a:pt x="263461" y="119972"/>
                    </a:cubicBezTo>
                    <a:cubicBezTo>
                      <a:pt x="262509" y="120543"/>
                      <a:pt x="261651" y="121115"/>
                      <a:pt x="260699" y="121591"/>
                    </a:cubicBezTo>
                    <a:cubicBezTo>
                      <a:pt x="260604" y="129401"/>
                      <a:pt x="260604" y="137212"/>
                      <a:pt x="260604" y="144927"/>
                    </a:cubicBezTo>
                    <a:close/>
                    <a:moveTo>
                      <a:pt x="123253" y="146546"/>
                    </a:moveTo>
                    <a:cubicBezTo>
                      <a:pt x="123253" y="137498"/>
                      <a:pt x="123253" y="129497"/>
                      <a:pt x="123253" y="121019"/>
                    </a:cubicBezTo>
                    <a:cubicBezTo>
                      <a:pt x="110014" y="129020"/>
                      <a:pt x="110014" y="138069"/>
                      <a:pt x="123253" y="1465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F3896D82-5B97-7755-D18B-3FAE1D620752}"/>
                  </a:ext>
                </a:extLst>
              </p:cNvPr>
              <p:cNvSpPr/>
              <p:nvPr/>
            </p:nvSpPr>
            <p:spPr>
              <a:xfrm>
                <a:off x="8398709" y="4108449"/>
                <a:ext cx="95628" cy="26899"/>
              </a:xfrm>
              <a:custGeom>
                <a:avLst/>
                <a:gdLst>
                  <a:gd name="connsiteX0" fmla="*/ 144215 w 166227"/>
                  <a:gd name="connsiteY0" fmla="*/ 0 h 46757"/>
                  <a:gd name="connsiteX1" fmla="*/ 148977 w 166227"/>
                  <a:gd name="connsiteY1" fmla="*/ 2191 h 46757"/>
                  <a:gd name="connsiteX2" fmla="*/ 166122 w 166227"/>
                  <a:gd name="connsiteY2" fmla="*/ 26003 h 46757"/>
                  <a:gd name="connsiteX3" fmla="*/ 143738 w 166227"/>
                  <a:gd name="connsiteY3" fmla="*/ 46482 h 46757"/>
                  <a:gd name="connsiteX4" fmla="*/ 114973 w 166227"/>
                  <a:gd name="connsiteY4" fmla="*/ 46672 h 46757"/>
                  <a:gd name="connsiteX5" fmla="*/ 32010 w 166227"/>
                  <a:gd name="connsiteY5" fmla="*/ 46672 h 46757"/>
                  <a:gd name="connsiteX6" fmla="*/ 387 w 166227"/>
                  <a:gd name="connsiteY6" fmla="*/ 27908 h 46757"/>
                  <a:gd name="connsiteX7" fmla="*/ 22390 w 166227"/>
                  <a:gd name="connsiteY7" fmla="*/ 0 h 46757"/>
                  <a:gd name="connsiteX8" fmla="*/ 144215 w 166227"/>
                  <a:gd name="connsiteY8" fmla="*/ 0 h 46757"/>
                  <a:gd name="connsiteX9" fmla="*/ 83254 w 166227"/>
                  <a:gd name="connsiteY9" fmla="*/ 17717 h 46757"/>
                  <a:gd name="connsiteX10" fmla="*/ 28105 w 166227"/>
                  <a:gd name="connsiteY10" fmla="*/ 18002 h 46757"/>
                  <a:gd name="connsiteX11" fmla="*/ 16770 w 166227"/>
                  <a:gd name="connsiteY11" fmla="*/ 23813 h 46757"/>
                  <a:gd name="connsiteX12" fmla="*/ 27533 w 166227"/>
                  <a:gd name="connsiteY12" fmla="*/ 30194 h 46757"/>
                  <a:gd name="connsiteX13" fmla="*/ 137833 w 166227"/>
                  <a:gd name="connsiteY13" fmla="*/ 30194 h 46757"/>
                  <a:gd name="connsiteX14" fmla="*/ 148977 w 166227"/>
                  <a:gd name="connsiteY14" fmla="*/ 24289 h 46757"/>
                  <a:gd name="connsiteX15" fmla="*/ 137261 w 166227"/>
                  <a:gd name="connsiteY15" fmla="*/ 18097 h 46757"/>
                  <a:gd name="connsiteX16" fmla="*/ 83254 w 166227"/>
                  <a:gd name="connsiteY16" fmla="*/ 17717 h 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66227" h="46757">
                    <a:moveTo>
                      <a:pt x="144215" y="0"/>
                    </a:moveTo>
                    <a:cubicBezTo>
                      <a:pt x="145834" y="762"/>
                      <a:pt x="147358" y="1619"/>
                      <a:pt x="148977" y="2191"/>
                    </a:cubicBezTo>
                    <a:cubicBezTo>
                      <a:pt x="160312" y="5810"/>
                      <a:pt x="167170" y="15240"/>
                      <a:pt x="166122" y="26003"/>
                    </a:cubicBezTo>
                    <a:cubicBezTo>
                      <a:pt x="164979" y="37433"/>
                      <a:pt x="156216" y="45815"/>
                      <a:pt x="143738" y="46482"/>
                    </a:cubicBezTo>
                    <a:cubicBezTo>
                      <a:pt x="134213" y="46958"/>
                      <a:pt x="124593" y="46672"/>
                      <a:pt x="114973" y="46672"/>
                    </a:cubicBezTo>
                    <a:cubicBezTo>
                      <a:pt x="87350" y="46672"/>
                      <a:pt x="59632" y="46672"/>
                      <a:pt x="32010" y="46672"/>
                    </a:cubicBezTo>
                    <a:cubicBezTo>
                      <a:pt x="12103" y="46672"/>
                      <a:pt x="2482" y="40958"/>
                      <a:pt x="387" y="27908"/>
                    </a:cubicBezTo>
                    <a:cubicBezTo>
                      <a:pt x="-1709" y="14859"/>
                      <a:pt x="4578" y="6858"/>
                      <a:pt x="22390" y="0"/>
                    </a:cubicBezTo>
                    <a:cubicBezTo>
                      <a:pt x="62966" y="0"/>
                      <a:pt x="103638" y="0"/>
                      <a:pt x="144215" y="0"/>
                    </a:cubicBezTo>
                    <a:close/>
                    <a:moveTo>
                      <a:pt x="83254" y="17717"/>
                    </a:moveTo>
                    <a:cubicBezTo>
                      <a:pt x="64871" y="17717"/>
                      <a:pt x="46488" y="17335"/>
                      <a:pt x="28105" y="18002"/>
                    </a:cubicBezTo>
                    <a:cubicBezTo>
                      <a:pt x="24295" y="18097"/>
                      <a:pt x="20580" y="21717"/>
                      <a:pt x="16770" y="23813"/>
                    </a:cubicBezTo>
                    <a:cubicBezTo>
                      <a:pt x="20390" y="26003"/>
                      <a:pt x="23914" y="30099"/>
                      <a:pt x="27533" y="30194"/>
                    </a:cubicBezTo>
                    <a:cubicBezTo>
                      <a:pt x="64300" y="30671"/>
                      <a:pt x="101066" y="30671"/>
                      <a:pt x="137833" y="30194"/>
                    </a:cubicBezTo>
                    <a:cubicBezTo>
                      <a:pt x="141548" y="30194"/>
                      <a:pt x="145262" y="26384"/>
                      <a:pt x="148977" y="24289"/>
                    </a:cubicBezTo>
                    <a:cubicBezTo>
                      <a:pt x="145072" y="22098"/>
                      <a:pt x="141262" y="18193"/>
                      <a:pt x="137261" y="18097"/>
                    </a:cubicBezTo>
                    <a:cubicBezTo>
                      <a:pt x="119354" y="17335"/>
                      <a:pt x="101352" y="17717"/>
                      <a:pt x="83254" y="177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6B81F32F-1A79-6A40-1E32-7CF65F6F48C2}"/>
                  </a:ext>
                </a:extLst>
              </p:cNvPr>
              <p:cNvSpPr/>
              <p:nvPr/>
            </p:nvSpPr>
            <p:spPr>
              <a:xfrm>
                <a:off x="8398766" y="4159957"/>
                <a:ext cx="95621" cy="26351"/>
              </a:xfrm>
              <a:custGeom>
                <a:avLst/>
                <a:gdLst>
                  <a:gd name="connsiteX0" fmla="*/ 82489 w 166214"/>
                  <a:gd name="connsiteY0" fmla="*/ 45720 h 45804"/>
                  <a:gd name="connsiteX1" fmla="*/ 26101 w 166214"/>
                  <a:gd name="connsiteY1" fmla="*/ 45720 h 45804"/>
                  <a:gd name="connsiteX2" fmla="*/ 3 w 166214"/>
                  <a:gd name="connsiteY2" fmla="*/ 23336 h 45804"/>
                  <a:gd name="connsiteX3" fmla="*/ 25434 w 166214"/>
                  <a:gd name="connsiteY3" fmla="*/ 286 h 45804"/>
                  <a:gd name="connsiteX4" fmla="*/ 140497 w 166214"/>
                  <a:gd name="connsiteY4" fmla="*/ 286 h 45804"/>
                  <a:gd name="connsiteX5" fmla="*/ 166214 w 166214"/>
                  <a:gd name="connsiteY5" fmla="*/ 23241 h 45804"/>
                  <a:gd name="connsiteX6" fmla="*/ 140020 w 166214"/>
                  <a:gd name="connsiteY6" fmla="*/ 45720 h 45804"/>
                  <a:gd name="connsiteX7" fmla="*/ 82489 w 166214"/>
                  <a:gd name="connsiteY7" fmla="*/ 45720 h 45804"/>
                  <a:gd name="connsiteX8" fmla="*/ 82108 w 166214"/>
                  <a:gd name="connsiteY8" fmla="*/ 16764 h 45804"/>
                  <a:gd name="connsiteX9" fmla="*/ 28006 w 166214"/>
                  <a:gd name="connsiteY9" fmla="*/ 17050 h 45804"/>
                  <a:gd name="connsiteX10" fmla="*/ 16767 w 166214"/>
                  <a:gd name="connsiteY10" fmla="*/ 22765 h 45804"/>
                  <a:gd name="connsiteX11" fmla="*/ 27625 w 166214"/>
                  <a:gd name="connsiteY11" fmla="*/ 29146 h 45804"/>
                  <a:gd name="connsiteX12" fmla="*/ 137925 w 166214"/>
                  <a:gd name="connsiteY12" fmla="*/ 29146 h 45804"/>
                  <a:gd name="connsiteX13" fmla="*/ 148974 w 166214"/>
                  <a:gd name="connsiteY13" fmla="*/ 23146 h 45804"/>
                  <a:gd name="connsiteX14" fmla="*/ 137258 w 166214"/>
                  <a:gd name="connsiteY14" fmla="*/ 16954 h 45804"/>
                  <a:gd name="connsiteX15" fmla="*/ 82108 w 166214"/>
                  <a:gd name="connsiteY15" fmla="*/ 16764 h 45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14" h="45804">
                    <a:moveTo>
                      <a:pt x="82489" y="45720"/>
                    </a:moveTo>
                    <a:cubicBezTo>
                      <a:pt x="63725" y="45720"/>
                      <a:pt x="44866" y="45911"/>
                      <a:pt x="26101" y="45720"/>
                    </a:cubicBezTo>
                    <a:cubicBezTo>
                      <a:pt x="10004" y="45529"/>
                      <a:pt x="193" y="36957"/>
                      <a:pt x="3" y="23336"/>
                    </a:cubicBezTo>
                    <a:cubicBezTo>
                      <a:pt x="-188" y="9716"/>
                      <a:pt x="9242" y="476"/>
                      <a:pt x="25434" y="286"/>
                    </a:cubicBezTo>
                    <a:cubicBezTo>
                      <a:pt x="63820" y="-95"/>
                      <a:pt x="102111" y="-95"/>
                      <a:pt x="140497" y="286"/>
                    </a:cubicBezTo>
                    <a:cubicBezTo>
                      <a:pt x="156499" y="476"/>
                      <a:pt x="166309" y="9906"/>
                      <a:pt x="166214" y="23241"/>
                    </a:cubicBezTo>
                    <a:cubicBezTo>
                      <a:pt x="166024" y="36576"/>
                      <a:pt x="155832" y="45529"/>
                      <a:pt x="140020" y="45720"/>
                    </a:cubicBezTo>
                    <a:cubicBezTo>
                      <a:pt x="120780" y="45911"/>
                      <a:pt x="101634" y="45720"/>
                      <a:pt x="82489" y="45720"/>
                    </a:cubicBezTo>
                    <a:close/>
                    <a:moveTo>
                      <a:pt x="82108" y="16764"/>
                    </a:moveTo>
                    <a:cubicBezTo>
                      <a:pt x="64106" y="16764"/>
                      <a:pt x="46008" y="16383"/>
                      <a:pt x="28006" y="17050"/>
                    </a:cubicBezTo>
                    <a:cubicBezTo>
                      <a:pt x="24196" y="17145"/>
                      <a:pt x="20482" y="20765"/>
                      <a:pt x="16767" y="22765"/>
                    </a:cubicBezTo>
                    <a:cubicBezTo>
                      <a:pt x="20386" y="24956"/>
                      <a:pt x="23910" y="29051"/>
                      <a:pt x="27625" y="29146"/>
                    </a:cubicBezTo>
                    <a:cubicBezTo>
                      <a:pt x="64392" y="29623"/>
                      <a:pt x="101158" y="29623"/>
                      <a:pt x="137925" y="29146"/>
                    </a:cubicBezTo>
                    <a:cubicBezTo>
                      <a:pt x="141640" y="29146"/>
                      <a:pt x="145354" y="25241"/>
                      <a:pt x="148974" y="23146"/>
                    </a:cubicBezTo>
                    <a:cubicBezTo>
                      <a:pt x="145068" y="20955"/>
                      <a:pt x="141163" y="17145"/>
                      <a:pt x="137258" y="16954"/>
                    </a:cubicBezTo>
                    <a:cubicBezTo>
                      <a:pt x="118875" y="16383"/>
                      <a:pt x="100491" y="16764"/>
                      <a:pt x="82108" y="1676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7BD946F0-52A3-44CF-BF66-89C43769A392}"/>
                  </a:ext>
                </a:extLst>
              </p:cNvPr>
              <p:cNvSpPr/>
              <p:nvPr/>
            </p:nvSpPr>
            <p:spPr>
              <a:xfrm>
                <a:off x="8398816" y="4210877"/>
                <a:ext cx="95639" cy="26367"/>
              </a:xfrm>
              <a:custGeom>
                <a:avLst/>
                <a:gdLst>
                  <a:gd name="connsiteX0" fmla="*/ 82783 w 166245"/>
                  <a:gd name="connsiteY0" fmla="*/ 45792 h 45833"/>
                  <a:gd name="connsiteX1" fmla="*/ 26396 w 166245"/>
                  <a:gd name="connsiteY1" fmla="*/ 45792 h 45833"/>
                  <a:gd name="connsiteX2" fmla="*/ 11 w 166245"/>
                  <a:gd name="connsiteY2" fmla="*/ 23789 h 45833"/>
                  <a:gd name="connsiteX3" fmla="*/ 25062 w 166245"/>
                  <a:gd name="connsiteY3" fmla="*/ 357 h 45833"/>
                  <a:gd name="connsiteX4" fmla="*/ 141267 w 166245"/>
                  <a:gd name="connsiteY4" fmla="*/ 357 h 45833"/>
                  <a:gd name="connsiteX5" fmla="*/ 166222 w 166245"/>
                  <a:gd name="connsiteY5" fmla="*/ 24075 h 45833"/>
                  <a:gd name="connsiteX6" fmla="*/ 140410 w 166245"/>
                  <a:gd name="connsiteY6" fmla="*/ 45792 h 45833"/>
                  <a:gd name="connsiteX7" fmla="*/ 82783 w 166245"/>
                  <a:gd name="connsiteY7" fmla="*/ 45792 h 45833"/>
                  <a:gd name="connsiteX8" fmla="*/ 83355 w 166245"/>
                  <a:gd name="connsiteY8" fmla="*/ 16835 h 45833"/>
                  <a:gd name="connsiteX9" fmla="*/ 27062 w 166245"/>
                  <a:gd name="connsiteY9" fmla="*/ 17121 h 45833"/>
                  <a:gd name="connsiteX10" fmla="*/ 16585 w 166245"/>
                  <a:gd name="connsiteY10" fmla="*/ 22550 h 45833"/>
                  <a:gd name="connsiteX11" fmla="*/ 27157 w 166245"/>
                  <a:gd name="connsiteY11" fmla="*/ 29123 h 45833"/>
                  <a:gd name="connsiteX12" fmla="*/ 138600 w 166245"/>
                  <a:gd name="connsiteY12" fmla="*/ 29123 h 45833"/>
                  <a:gd name="connsiteX13" fmla="*/ 148982 w 166245"/>
                  <a:gd name="connsiteY13" fmla="*/ 22455 h 45833"/>
                  <a:gd name="connsiteX14" fmla="*/ 138505 w 166245"/>
                  <a:gd name="connsiteY14" fmla="*/ 17121 h 45833"/>
                  <a:gd name="connsiteX15" fmla="*/ 83355 w 166245"/>
                  <a:gd name="connsiteY15" fmla="*/ 16835 h 45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45" h="45833">
                    <a:moveTo>
                      <a:pt x="82783" y="45792"/>
                    </a:moveTo>
                    <a:cubicBezTo>
                      <a:pt x="64019" y="45792"/>
                      <a:pt x="45160" y="45887"/>
                      <a:pt x="26396" y="45792"/>
                    </a:cubicBezTo>
                    <a:cubicBezTo>
                      <a:pt x="10203" y="45696"/>
                      <a:pt x="297" y="37314"/>
                      <a:pt x="11" y="23789"/>
                    </a:cubicBezTo>
                    <a:cubicBezTo>
                      <a:pt x="-370" y="10168"/>
                      <a:pt x="9060" y="548"/>
                      <a:pt x="25062" y="357"/>
                    </a:cubicBezTo>
                    <a:cubicBezTo>
                      <a:pt x="63733" y="-119"/>
                      <a:pt x="102500" y="-119"/>
                      <a:pt x="141267" y="357"/>
                    </a:cubicBezTo>
                    <a:cubicBezTo>
                      <a:pt x="156888" y="548"/>
                      <a:pt x="166794" y="10835"/>
                      <a:pt x="166222" y="24075"/>
                    </a:cubicBezTo>
                    <a:cubicBezTo>
                      <a:pt x="165651" y="37029"/>
                      <a:pt x="155650" y="45601"/>
                      <a:pt x="140410" y="45792"/>
                    </a:cubicBezTo>
                    <a:cubicBezTo>
                      <a:pt x="121074" y="45887"/>
                      <a:pt x="101929" y="45792"/>
                      <a:pt x="82783" y="45792"/>
                    </a:cubicBezTo>
                    <a:close/>
                    <a:moveTo>
                      <a:pt x="83355" y="16835"/>
                    </a:moveTo>
                    <a:cubicBezTo>
                      <a:pt x="64591" y="16835"/>
                      <a:pt x="45827" y="16550"/>
                      <a:pt x="27062" y="17121"/>
                    </a:cubicBezTo>
                    <a:cubicBezTo>
                      <a:pt x="23538" y="17217"/>
                      <a:pt x="20014" y="20646"/>
                      <a:pt x="16585" y="22550"/>
                    </a:cubicBezTo>
                    <a:cubicBezTo>
                      <a:pt x="20109" y="24837"/>
                      <a:pt x="23633" y="29123"/>
                      <a:pt x="27157" y="29123"/>
                    </a:cubicBezTo>
                    <a:cubicBezTo>
                      <a:pt x="64305" y="29599"/>
                      <a:pt x="101453" y="29599"/>
                      <a:pt x="138600" y="29123"/>
                    </a:cubicBezTo>
                    <a:cubicBezTo>
                      <a:pt x="142124" y="29123"/>
                      <a:pt x="145458" y="24741"/>
                      <a:pt x="148982" y="22455"/>
                    </a:cubicBezTo>
                    <a:cubicBezTo>
                      <a:pt x="145458" y="20550"/>
                      <a:pt x="142029" y="17217"/>
                      <a:pt x="138505" y="17121"/>
                    </a:cubicBezTo>
                    <a:cubicBezTo>
                      <a:pt x="120122" y="16454"/>
                      <a:pt x="101738" y="16835"/>
                      <a:pt x="83355" y="1683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03ACA250-7107-73EF-62A8-5E97F935A6B0}"/>
                  </a:ext>
                </a:extLst>
              </p:cNvPr>
              <p:cNvSpPr/>
              <p:nvPr/>
            </p:nvSpPr>
            <p:spPr>
              <a:xfrm>
                <a:off x="8358930" y="4162587"/>
                <a:ext cx="28110" cy="22474"/>
              </a:xfrm>
              <a:custGeom>
                <a:avLst/>
                <a:gdLst>
                  <a:gd name="connsiteX0" fmla="*/ 19145 w 48863"/>
                  <a:gd name="connsiteY0" fmla="*/ 20098 h 39065"/>
                  <a:gd name="connsiteX1" fmla="*/ 35624 w 48863"/>
                  <a:gd name="connsiteY1" fmla="*/ 2096 h 39065"/>
                  <a:gd name="connsiteX2" fmla="*/ 48863 w 48863"/>
                  <a:gd name="connsiteY2" fmla="*/ 0 h 39065"/>
                  <a:gd name="connsiteX3" fmla="*/ 46958 w 48863"/>
                  <a:gd name="connsiteY3" fmla="*/ 13145 h 39065"/>
                  <a:gd name="connsiteX4" fmla="*/ 25527 w 48863"/>
                  <a:gd name="connsiteY4" fmla="*/ 35147 h 39065"/>
                  <a:gd name="connsiteX5" fmla="*/ 10192 w 48863"/>
                  <a:gd name="connsiteY5" fmla="*/ 35338 h 39065"/>
                  <a:gd name="connsiteX6" fmla="*/ 1905 w 48863"/>
                  <a:gd name="connsiteY6" fmla="*/ 26670 h 39065"/>
                  <a:gd name="connsiteX7" fmla="*/ 0 w 48863"/>
                  <a:gd name="connsiteY7" fmla="*/ 13240 h 39065"/>
                  <a:gd name="connsiteX8" fmla="*/ 12668 w 48863"/>
                  <a:gd name="connsiteY8" fmla="*/ 14573 h 39065"/>
                  <a:gd name="connsiteX9" fmla="*/ 19145 w 48863"/>
                  <a:gd name="connsiteY9" fmla="*/ 20098 h 39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63" h="39065">
                    <a:moveTo>
                      <a:pt x="19145" y="20098"/>
                    </a:moveTo>
                    <a:cubicBezTo>
                      <a:pt x="24670" y="13811"/>
                      <a:pt x="29433" y="7049"/>
                      <a:pt x="35624" y="2096"/>
                    </a:cubicBezTo>
                    <a:cubicBezTo>
                      <a:pt x="38672" y="-381"/>
                      <a:pt x="44387" y="572"/>
                      <a:pt x="48863" y="0"/>
                    </a:cubicBezTo>
                    <a:cubicBezTo>
                      <a:pt x="48292" y="4477"/>
                      <a:pt x="49340" y="10192"/>
                      <a:pt x="46958" y="13145"/>
                    </a:cubicBezTo>
                    <a:cubicBezTo>
                      <a:pt x="40577" y="21146"/>
                      <a:pt x="32671" y="27813"/>
                      <a:pt x="25527" y="35147"/>
                    </a:cubicBezTo>
                    <a:cubicBezTo>
                      <a:pt x="20479" y="40291"/>
                      <a:pt x="15431" y="40386"/>
                      <a:pt x="10192" y="35338"/>
                    </a:cubicBezTo>
                    <a:cubicBezTo>
                      <a:pt x="7334" y="32576"/>
                      <a:pt x="3429" y="30099"/>
                      <a:pt x="1905" y="26670"/>
                    </a:cubicBezTo>
                    <a:cubicBezTo>
                      <a:pt x="191" y="22670"/>
                      <a:pt x="572" y="17717"/>
                      <a:pt x="0" y="13240"/>
                    </a:cubicBezTo>
                    <a:cubicBezTo>
                      <a:pt x="4191" y="13621"/>
                      <a:pt x="8573" y="13621"/>
                      <a:pt x="12668" y="14573"/>
                    </a:cubicBezTo>
                    <a:cubicBezTo>
                      <a:pt x="14478" y="15050"/>
                      <a:pt x="15907" y="17240"/>
                      <a:pt x="19145" y="2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4F06731A-21FA-51FD-18B2-A43BA67051C5}"/>
                  </a:ext>
                </a:extLst>
              </p:cNvPr>
              <p:cNvSpPr/>
              <p:nvPr/>
            </p:nvSpPr>
            <p:spPr>
              <a:xfrm>
                <a:off x="8359095" y="4214699"/>
                <a:ext cx="28056" cy="22434"/>
              </a:xfrm>
              <a:custGeom>
                <a:avLst/>
                <a:gdLst>
                  <a:gd name="connsiteX0" fmla="*/ 18574 w 48768"/>
                  <a:gd name="connsiteY0" fmla="*/ 19907 h 38996"/>
                  <a:gd name="connsiteX1" fmla="*/ 35528 w 48768"/>
                  <a:gd name="connsiteY1" fmla="*/ 1714 h 38996"/>
                  <a:gd name="connsiteX2" fmla="*/ 48768 w 48768"/>
                  <a:gd name="connsiteY2" fmla="*/ 0 h 38996"/>
                  <a:gd name="connsiteX3" fmla="*/ 46482 w 48768"/>
                  <a:gd name="connsiteY3" fmla="*/ 13240 h 38996"/>
                  <a:gd name="connsiteX4" fmla="*/ 24956 w 48768"/>
                  <a:gd name="connsiteY4" fmla="*/ 35242 h 38996"/>
                  <a:gd name="connsiteX5" fmla="*/ 9716 w 48768"/>
                  <a:gd name="connsiteY5" fmla="*/ 34957 h 38996"/>
                  <a:gd name="connsiteX6" fmla="*/ 1429 w 48768"/>
                  <a:gd name="connsiteY6" fmla="*/ 26289 h 38996"/>
                  <a:gd name="connsiteX7" fmla="*/ 0 w 48768"/>
                  <a:gd name="connsiteY7" fmla="*/ 12859 h 38996"/>
                  <a:gd name="connsiteX8" fmla="*/ 12573 w 48768"/>
                  <a:gd name="connsiteY8" fmla="*/ 14668 h 38996"/>
                  <a:gd name="connsiteX9" fmla="*/ 18574 w 48768"/>
                  <a:gd name="connsiteY9" fmla="*/ 19907 h 389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768" h="38996">
                    <a:moveTo>
                      <a:pt x="18574" y="19907"/>
                    </a:moveTo>
                    <a:cubicBezTo>
                      <a:pt x="24479" y="13335"/>
                      <a:pt x="29242" y="6667"/>
                      <a:pt x="35528" y="1714"/>
                    </a:cubicBezTo>
                    <a:cubicBezTo>
                      <a:pt x="38576" y="-667"/>
                      <a:pt x="44291" y="476"/>
                      <a:pt x="48768" y="0"/>
                    </a:cubicBezTo>
                    <a:cubicBezTo>
                      <a:pt x="48101" y="4477"/>
                      <a:pt x="48959" y="10192"/>
                      <a:pt x="46482" y="13240"/>
                    </a:cubicBezTo>
                    <a:cubicBezTo>
                      <a:pt x="40100" y="21241"/>
                      <a:pt x="32195" y="28004"/>
                      <a:pt x="24956" y="35242"/>
                    </a:cubicBezTo>
                    <a:cubicBezTo>
                      <a:pt x="19717" y="40481"/>
                      <a:pt x="14764" y="40100"/>
                      <a:pt x="9716" y="34957"/>
                    </a:cubicBezTo>
                    <a:cubicBezTo>
                      <a:pt x="6953" y="32099"/>
                      <a:pt x="2858" y="29718"/>
                      <a:pt x="1429" y="26289"/>
                    </a:cubicBezTo>
                    <a:cubicBezTo>
                      <a:pt x="-190" y="22288"/>
                      <a:pt x="381" y="17431"/>
                      <a:pt x="0" y="12859"/>
                    </a:cubicBezTo>
                    <a:cubicBezTo>
                      <a:pt x="4191" y="13430"/>
                      <a:pt x="8477" y="13716"/>
                      <a:pt x="12573" y="14668"/>
                    </a:cubicBezTo>
                    <a:cubicBezTo>
                      <a:pt x="14097" y="14954"/>
                      <a:pt x="15335" y="16954"/>
                      <a:pt x="18574" y="1990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3169792D-82FA-3F0F-B0AD-CFD3AC88E564}"/>
                  </a:ext>
                </a:extLst>
              </p:cNvPr>
              <p:cNvSpPr/>
              <p:nvPr/>
            </p:nvSpPr>
            <p:spPr>
              <a:xfrm>
                <a:off x="8358985" y="4110839"/>
                <a:ext cx="28275" cy="22244"/>
              </a:xfrm>
              <a:custGeom>
                <a:avLst/>
                <a:gdLst>
                  <a:gd name="connsiteX0" fmla="*/ 19050 w 49149"/>
                  <a:gd name="connsiteY0" fmla="*/ 19848 h 38665"/>
                  <a:gd name="connsiteX1" fmla="*/ 35909 w 49149"/>
                  <a:gd name="connsiteY1" fmla="*/ 1370 h 38665"/>
                  <a:gd name="connsiteX2" fmla="*/ 49149 w 49149"/>
                  <a:gd name="connsiteY2" fmla="*/ 131 h 38665"/>
                  <a:gd name="connsiteX3" fmla="*/ 46958 w 49149"/>
                  <a:gd name="connsiteY3" fmla="*/ 12514 h 38665"/>
                  <a:gd name="connsiteX4" fmla="*/ 25432 w 49149"/>
                  <a:gd name="connsiteY4" fmla="*/ 34612 h 38665"/>
                  <a:gd name="connsiteX5" fmla="*/ 10096 w 49149"/>
                  <a:gd name="connsiteY5" fmla="*/ 34993 h 38665"/>
                  <a:gd name="connsiteX6" fmla="*/ 1810 w 49149"/>
                  <a:gd name="connsiteY6" fmla="*/ 26325 h 38665"/>
                  <a:gd name="connsiteX7" fmla="*/ 0 w 49149"/>
                  <a:gd name="connsiteY7" fmla="*/ 12895 h 38665"/>
                  <a:gd name="connsiteX8" fmla="*/ 12763 w 49149"/>
                  <a:gd name="connsiteY8" fmla="*/ 14324 h 38665"/>
                  <a:gd name="connsiteX9" fmla="*/ 19050 w 49149"/>
                  <a:gd name="connsiteY9" fmla="*/ 19848 h 38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149" h="38665">
                    <a:moveTo>
                      <a:pt x="19050" y="19848"/>
                    </a:moveTo>
                    <a:cubicBezTo>
                      <a:pt x="24955" y="13181"/>
                      <a:pt x="29718" y="6323"/>
                      <a:pt x="35909" y="1370"/>
                    </a:cubicBezTo>
                    <a:cubicBezTo>
                      <a:pt x="38862" y="-916"/>
                      <a:pt x="44672" y="417"/>
                      <a:pt x="49149" y="131"/>
                    </a:cubicBezTo>
                    <a:cubicBezTo>
                      <a:pt x="48482" y="4322"/>
                      <a:pt x="49339" y="9656"/>
                      <a:pt x="46958" y="12514"/>
                    </a:cubicBezTo>
                    <a:cubicBezTo>
                      <a:pt x="40481" y="20420"/>
                      <a:pt x="32576" y="27278"/>
                      <a:pt x="25432" y="34612"/>
                    </a:cubicBezTo>
                    <a:cubicBezTo>
                      <a:pt x="20384" y="39755"/>
                      <a:pt x="15335" y="40136"/>
                      <a:pt x="10096" y="34993"/>
                    </a:cubicBezTo>
                    <a:cubicBezTo>
                      <a:pt x="7239" y="32135"/>
                      <a:pt x="3334" y="29754"/>
                      <a:pt x="1810" y="26325"/>
                    </a:cubicBezTo>
                    <a:cubicBezTo>
                      <a:pt x="95" y="22325"/>
                      <a:pt x="476" y="17372"/>
                      <a:pt x="0" y="12895"/>
                    </a:cubicBezTo>
                    <a:cubicBezTo>
                      <a:pt x="4286" y="13371"/>
                      <a:pt x="8572" y="13466"/>
                      <a:pt x="12763" y="14324"/>
                    </a:cubicBezTo>
                    <a:cubicBezTo>
                      <a:pt x="14288" y="14705"/>
                      <a:pt x="15526" y="16705"/>
                      <a:pt x="19050" y="1984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B8B65887-46F1-9868-77CC-B46B099D6715}"/>
                </a:ext>
              </a:extLst>
            </p:cNvPr>
            <p:cNvSpPr txBox="1"/>
            <p:nvPr/>
          </p:nvSpPr>
          <p:spPr>
            <a:xfrm>
              <a:off x="3622071" y="2032167"/>
              <a:ext cx="4719509" cy="152618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4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</a:t>
              </a:r>
              <a:endParaRPr lang="en-US" altLang="zh-CN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44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       </a:t>
              </a:r>
              <a:endParaRPr lang="en-US" sz="8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黑宋简体" panose="02000000000000000000" pitchFamily="2" charset="-122"/>
                <a:ea typeface="方正粗黑宋简体" panose="02000000000000000000" pitchFamily="2" charset="-122"/>
              </a:endParaRPr>
            </a:p>
          </p:txBody>
        </p:sp>
      </p:grpSp>
      <p:sp>
        <p:nvSpPr>
          <p:cNvPr id="3" name="文本框 2">
            <a:extLst>
              <a:ext uri="{FF2B5EF4-FFF2-40B4-BE49-F238E27FC236}">
                <a16:creationId xmlns:a16="http://schemas.microsoft.com/office/drawing/2014/main" id="{73405B73-E4C5-C599-E84C-1DE718C38F78}"/>
              </a:ext>
            </a:extLst>
          </p:cNvPr>
          <p:cNvSpPr txBox="1"/>
          <p:nvPr/>
        </p:nvSpPr>
        <p:spPr>
          <a:xfrm>
            <a:off x="926470" y="2181721"/>
            <a:ext cx="96899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语境分析法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语言技法分析法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情感逻辑分析法</a:t>
            </a: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文化背景分析法”四维解读法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2926C5A-9FBD-5BE5-A192-527C80B8FEE7}"/>
              </a:ext>
            </a:extLst>
          </p:cNvPr>
          <p:cNvSpPr txBox="1"/>
          <p:nvPr/>
        </p:nvSpPr>
        <p:spPr>
          <a:xfrm>
            <a:off x="0" y="0"/>
            <a:ext cx="7134225" cy="7694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4400" dirty="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我是教学人：</a:t>
            </a:r>
          </a:p>
        </p:txBody>
      </p:sp>
    </p:spTree>
    <p:extLst>
      <p:ext uri="{BB962C8B-B14F-4D97-AF65-F5344CB8AC3E}">
        <p14:creationId xmlns:p14="http://schemas.microsoft.com/office/powerpoint/2010/main" val="164173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87B79-33C4-E1F3-1E7F-8DAA03995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58706A69-5661-523F-2DF5-A3214C6F76F3}"/>
              </a:ext>
            </a:extLst>
          </p:cNvPr>
          <p:cNvSpPr txBox="1"/>
          <p:nvPr/>
        </p:nvSpPr>
        <p:spPr>
          <a:xfrm>
            <a:off x="95250" y="41825"/>
            <a:ext cx="7162800" cy="1046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4400" dirty="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知识链接：</a:t>
            </a:r>
          </a:p>
          <a:p>
            <a:endParaRPr lang="zh-CN" altLang="en-US" dirty="0"/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B00BD601-2524-DFA6-C721-AEE1E07CF4FC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-173484" y="1101696"/>
            <a:ext cx="12096750" cy="5429249"/>
            <a:chOff x="3434846" y="2339023"/>
            <a:chExt cx="5322309" cy="2179955"/>
          </a:xfrm>
        </p:grpSpPr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55C286E0-C536-1C09-765A-FB5D6F137668}"/>
                </a:ext>
              </a:extLst>
            </p:cNvPr>
            <p:cNvGrpSpPr/>
            <p:nvPr/>
          </p:nvGrpSpPr>
          <p:grpSpPr>
            <a:xfrm>
              <a:off x="3434846" y="2339023"/>
              <a:ext cx="5322309" cy="2179955"/>
              <a:chOff x="3434846" y="2339023"/>
              <a:chExt cx="5322309" cy="2179955"/>
            </a:xfrm>
          </p:grpSpPr>
          <p:sp>
            <p:nvSpPr>
              <p:cNvPr id="10" name="矩形">
                <a:extLst>
                  <a:ext uri="{FF2B5EF4-FFF2-40B4-BE49-F238E27FC236}">
                    <a16:creationId xmlns:a16="http://schemas.microsoft.com/office/drawing/2014/main" id="{BE0F73D8-AA4D-97F7-EBFC-A3A3892F6B93}"/>
                  </a:ext>
                </a:extLst>
              </p:cNvPr>
              <p:cNvSpPr/>
              <p:nvPr/>
            </p:nvSpPr>
            <p:spPr bwMode="auto">
              <a:xfrm>
                <a:off x="3435480" y="2339023"/>
                <a:ext cx="5321675" cy="2179955"/>
              </a:xfrm>
              <a:custGeom>
                <a:avLst/>
                <a:gdLst>
                  <a:gd name="T0" fmla="*/ 3125 w 3125"/>
                  <a:gd name="T1" fmla="*/ 1280 h 1280"/>
                  <a:gd name="T2" fmla="*/ 0 w 3125"/>
                  <a:gd name="T3" fmla="*/ 1280 h 1280"/>
                  <a:gd name="T4" fmla="*/ 0 w 3125"/>
                  <a:gd name="T5" fmla="*/ 123 h 1280"/>
                  <a:gd name="T6" fmla="*/ 9 w 3125"/>
                  <a:gd name="T7" fmla="*/ 123 h 1280"/>
                  <a:gd name="T8" fmla="*/ 9 w 3125"/>
                  <a:gd name="T9" fmla="*/ 1272 h 1280"/>
                  <a:gd name="T10" fmla="*/ 3115 w 3125"/>
                  <a:gd name="T11" fmla="*/ 1272 h 1280"/>
                  <a:gd name="T12" fmla="*/ 3115 w 3125"/>
                  <a:gd name="T13" fmla="*/ 9 h 1280"/>
                  <a:gd name="T14" fmla="*/ 123 w 3125"/>
                  <a:gd name="T15" fmla="*/ 9 h 1280"/>
                  <a:gd name="T16" fmla="*/ 123 w 3125"/>
                  <a:gd name="T17" fmla="*/ 0 h 1280"/>
                  <a:gd name="T18" fmla="*/ 3125 w 3125"/>
                  <a:gd name="T19" fmla="*/ 0 h 1280"/>
                  <a:gd name="T20" fmla="*/ 3125 w 3125"/>
                  <a:gd name="T21" fmla="*/ 1280 h 1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25" h="1280">
                    <a:moveTo>
                      <a:pt x="3125" y="1280"/>
                    </a:moveTo>
                    <a:lnTo>
                      <a:pt x="0" y="1280"/>
                    </a:lnTo>
                    <a:lnTo>
                      <a:pt x="0" y="123"/>
                    </a:lnTo>
                    <a:lnTo>
                      <a:pt x="9" y="123"/>
                    </a:lnTo>
                    <a:lnTo>
                      <a:pt x="9" y="1272"/>
                    </a:lnTo>
                    <a:lnTo>
                      <a:pt x="3115" y="1272"/>
                    </a:lnTo>
                    <a:lnTo>
                      <a:pt x="3115" y="9"/>
                    </a:lnTo>
                    <a:lnTo>
                      <a:pt x="123" y="9"/>
                    </a:lnTo>
                    <a:lnTo>
                      <a:pt x="123" y="0"/>
                    </a:lnTo>
                    <a:lnTo>
                      <a:pt x="3125" y="0"/>
                    </a:lnTo>
                    <a:lnTo>
                      <a:pt x="3125" y="128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1" name="矩形 226">
                <a:extLst>
                  <a:ext uri="{FF2B5EF4-FFF2-40B4-BE49-F238E27FC236}">
                    <a16:creationId xmlns:a16="http://schemas.microsoft.com/office/drawing/2014/main" id="{020C085A-A85D-755B-D576-E5C8A4EA5A2C}"/>
                  </a:ext>
                </a:extLst>
              </p:cNvPr>
              <p:cNvSpPr/>
              <p:nvPr/>
            </p:nvSpPr>
            <p:spPr>
              <a:xfrm>
                <a:off x="3530600" y="2422524"/>
                <a:ext cx="5129782" cy="2011895"/>
              </a:xfrm>
              <a:custGeom>
                <a:avLst/>
                <a:gdLst>
                  <a:gd name="connsiteX0" fmla="*/ 0 w 5128129"/>
                  <a:gd name="connsiteY0" fmla="*/ 0 h 2010840"/>
                  <a:gd name="connsiteX1" fmla="*/ 5128129 w 5128129"/>
                  <a:gd name="connsiteY1" fmla="*/ 0 h 2010840"/>
                  <a:gd name="connsiteX2" fmla="*/ 5128129 w 5128129"/>
                  <a:gd name="connsiteY2" fmla="*/ 2010840 h 2010840"/>
                  <a:gd name="connsiteX3" fmla="*/ 0 w 5128129"/>
                  <a:gd name="connsiteY3" fmla="*/ 2010840 h 2010840"/>
                  <a:gd name="connsiteX4" fmla="*/ 0 w 5128129"/>
                  <a:gd name="connsiteY4" fmla="*/ 0 h 2010840"/>
                  <a:gd name="connsiteX0-1" fmla="*/ 1653 w 5129782"/>
                  <a:gd name="connsiteY0-2" fmla="*/ 0 h 2010840"/>
                  <a:gd name="connsiteX1-3" fmla="*/ 5129782 w 5129782"/>
                  <a:gd name="connsiteY1-4" fmla="*/ 0 h 2010840"/>
                  <a:gd name="connsiteX2-5" fmla="*/ 5129782 w 5129782"/>
                  <a:gd name="connsiteY2-6" fmla="*/ 2010840 h 2010840"/>
                  <a:gd name="connsiteX3-7" fmla="*/ 1653 w 5129782"/>
                  <a:gd name="connsiteY3-8" fmla="*/ 2010840 h 2010840"/>
                  <a:gd name="connsiteX4-9" fmla="*/ 0 w 5129782"/>
                  <a:gd name="connsiteY4-10" fmla="*/ 71970 h 2010840"/>
                  <a:gd name="connsiteX5" fmla="*/ 1653 w 5129782"/>
                  <a:gd name="connsiteY5" fmla="*/ 0 h 2010840"/>
                  <a:gd name="connsiteX0-11" fmla="*/ 1653 w 5129782"/>
                  <a:gd name="connsiteY0-12" fmla="*/ 1055 h 2011895"/>
                  <a:gd name="connsiteX1-13" fmla="*/ 79375 w 5129782"/>
                  <a:gd name="connsiteY1-14" fmla="*/ 0 h 2011895"/>
                  <a:gd name="connsiteX2-15" fmla="*/ 5129782 w 5129782"/>
                  <a:gd name="connsiteY2-16" fmla="*/ 1055 h 2011895"/>
                  <a:gd name="connsiteX3-17" fmla="*/ 5129782 w 5129782"/>
                  <a:gd name="connsiteY3-18" fmla="*/ 2011895 h 2011895"/>
                  <a:gd name="connsiteX4-19" fmla="*/ 1653 w 5129782"/>
                  <a:gd name="connsiteY4-20" fmla="*/ 2011895 h 2011895"/>
                  <a:gd name="connsiteX5-21" fmla="*/ 0 w 5129782"/>
                  <a:gd name="connsiteY5-22" fmla="*/ 73025 h 2011895"/>
                  <a:gd name="connsiteX6" fmla="*/ 1653 w 5129782"/>
                  <a:gd name="connsiteY6" fmla="*/ 1055 h 2011895"/>
                  <a:gd name="connsiteX0-23" fmla="*/ 52453 w 5129782"/>
                  <a:gd name="connsiteY0-24" fmla="*/ 35980 h 2011895"/>
                  <a:gd name="connsiteX1-25" fmla="*/ 79375 w 5129782"/>
                  <a:gd name="connsiteY1-26" fmla="*/ 0 h 2011895"/>
                  <a:gd name="connsiteX2-27" fmla="*/ 5129782 w 5129782"/>
                  <a:gd name="connsiteY2-28" fmla="*/ 1055 h 2011895"/>
                  <a:gd name="connsiteX3-29" fmla="*/ 5129782 w 5129782"/>
                  <a:gd name="connsiteY3-30" fmla="*/ 2011895 h 2011895"/>
                  <a:gd name="connsiteX4-31" fmla="*/ 1653 w 5129782"/>
                  <a:gd name="connsiteY4-32" fmla="*/ 2011895 h 2011895"/>
                  <a:gd name="connsiteX5-33" fmla="*/ 0 w 5129782"/>
                  <a:gd name="connsiteY5-34" fmla="*/ 73025 h 2011895"/>
                  <a:gd name="connsiteX6-35" fmla="*/ 52453 w 5129782"/>
                  <a:gd name="connsiteY6-36" fmla="*/ 35980 h 201189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21" y="connsiteY5-22"/>
                  </a:cxn>
                  <a:cxn ang="0">
                    <a:pos x="connsiteX6-35" y="connsiteY6-36"/>
                  </a:cxn>
                </a:cxnLst>
                <a:rect l="l" t="t" r="r" b="b"/>
                <a:pathLst>
                  <a:path w="5129782" h="2011895">
                    <a:moveTo>
                      <a:pt x="52453" y="35980"/>
                    </a:moveTo>
                    <a:lnTo>
                      <a:pt x="79375" y="0"/>
                    </a:lnTo>
                    <a:lnTo>
                      <a:pt x="5129782" y="1055"/>
                    </a:lnTo>
                    <a:lnTo>
                      <a:pt x="5129782" y="2011895"/>
                    </a:lnTo>
                    <a:lnTo>
                      <a:pt x="1653" y="2011895"/>
                    </a:lnTo>
                    <a:lnTo>
                      <a:pt x="0" y="73025"/>
                    </a:lnTo>
                    <a:lnTo>
                      <a:pt x="52453" y="35980"/>
                    </a:lnTo>
                    <a:close/>
                  </a:path>
                </a:pathLst>
              </a:custGeom>
              <a:noFill/>
              <a:ln w="15875">
                <a:gradFill>
                  <a:gsLst>
                    <a:gs pos="0">
                      <a:srgbClr val="1865F1"/>
                    </a:gs>
                    <a:gs pos="100000">
                      <a:srgbClr val="3B7DF3"/>
                    </a:gs>
                  </a:gsLst>
                  <a:lin ang="5400000" scaled="1"/>
                </a:gra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三角形">
                <a:extLst>
                  <a:ext uri="{FF2B5EF4-FFF2-40B4-BE49-F238E27FC236}">
                    <a16:creationId xmlns:a16="http://schemas.microsoft.com/office/drawing/2014/main" id="{D3A2A701-DF38-512A-663F-E8AAC101328E}"/>
                  </a:ext>
                </a:extLst>
              </p:cNvPr>
              <p:cNvSpPr/>
              <p:nvPr/>
            </p:nvSpPr>
            <p:spPr bwMode="auto">
              <a:xfrm>
                <a:off x="3434846" y="2339023"/>
                <a:ext cx="209550" cy="209550"/>
              </a:xfrm>
              <a:custGeom>
                <a:avLst/>
                <a:gdLst>
                  <a:gd name="T0" fmla="*/ 118 w 118"/>
                  <a:gd name="T1" fmla="*/ 0 h 118"/>
                  <a:gd name="T2" fmla="*/ 118 w 118"/>
                  <a:gd name="T3" fmla="*/ 118 h 118"/>
                  <a:gd name="T4" fmla="*/ 0 w 118"/>
                  <a:gd name="T5" fmla="*/ 118 h 118"/>
                  <a:gd name="T6" fmla="*/ 118 w 118"/>
                  <a:gd name="T7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118">
                    <a:moveTo>
                      <a:pt x="118" y="0"/>
                    </a:moveTo>
                    <a:lnTo>
                      <a:pt x="118" y="118"/>
                    </a:lnTo>
                    <a:lnTo>
                      <a:pt x="0" y="118"/>
                    </a:lnTo>
                    <a:lnTo>
                      <a:pt x="118" y="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3" name="任意多边形: 形状 12">
                <a:extLst>
                  <a:ext uri="{FF2B5EF4-FFF2-40B4-BE49-F238E27FC236}">
                    <a16:creationId xmlns:a16="http://schemas.microsoft.com/office/drawing/2014/main" id="{C667FD90-5BE8-E9C5-E735-78DDF7AFD558}"/>
                  </a:ext>
                </a:extLst>
              </p:cNvPr>
              <p:cNvSpPr/>
              <p:nvPr/>
            </p:nvSpPr>
            <p:spPr>
              <a:xfrm>
                <a:off x="8178432" y="4117789"/>
                <a:ext cx="326296" cy="316629"/>
              </a:xfrm>
              <a:custGeom>
                <a:avLst/>
                <a:gdLst>
                  <a:gd name="connsiteX0" fmla="*/ 190 w 567187"/>
                  <a:gd name="connsiteY0" fmla="*/ 426581 h 550382"/>
                  <a:gd name="connsiteX1" fmla="*/ 30099 w 567187"/>
                  <a:gd name="connsiteY1" fmla="*/ 411532 h 550382"/>
                  <a:gd name="connsiteX2" fmla="*/ 30099 w 567187"/>
                  <a:gd name="connsiteY2" fmla="*/ 372956 h 550382"/>
                  <a:gd name="connsiteX3" fmla="*/ 30956 w 567187"/>
                  <a:gd name="connsiteY3" fmla="*/ 311043 h 550382"/>
                  <a:gd name="connsiteX4" fmla="*/ 72104 w 567187"/>
                  <a:gd name="connsiteY4" fmla="*/ 256084 h 550382"/>
                  <a:gd name="connsiteX5" fmla="*/ 142113 w 567187"/>
                  <a:gd name="connsiteY5" fmla="*/ 228842 h 550382"/>
                  <a:gd name="connsiteX6" fmla="*/ 147733 w 567187"/>
                  <a:gd name="connsiteY6" fmla="*/ 205315 h 550382"/>
                  <a:gd name="connsiteX7" fmla="*/ 125920 w 567187"/>
                  <a:gd name="connsiteY7" fmla="*/ 168930 h 550382"/>
                  <a:gd name="connsiteX8" fmla="*/ 119063 w 567187"/>
                  <a:gd name="connsiteY8" fmla="*/ 163120 h 550382"/>
                  <a:gd name="connsiteX9" fmla="*/ 101155 w 567187"/>
                  <a:gd name="connsiteY9" fmla="*/ 117495 h 550382"/>
                  <a:gd name="connsiteX10" fmla="*/ 103822 w 567187"/>
                  <a:gd name="connsiteY10" fmla="*/ 92730 h 550382"/>
                  <a:gd name="connsiteX11" fmla="*/ 126873 w 567187"/>
                  <a:gd name="connsiteY11" fmla="*/ 28722 h 550382"/>
                  <a:gd name="connsiteX12" fmla="*/ 220789 w 567187"/>
                  <a:gd name="connsiteY12" fmla="*/ 4624 h 550382"/>
                  <a:gd name="connsiteX13" fmla="*/ 279273 w 567187"/>
                  <a:gd name="connsiteY13" fmla="*/ 78252 h 550382"/>
                  <a:gd name="connsiteX14" fmla="*/ 280701 w 567187"/>
                  <a:gd name="connsiteY14" fmla="*/ 104732 h 550382"/>
                  <a:gd name="connsiteX15" fmla="*/ 284321 w 567187"/>
                  <a:gd name="connsiteY15" fmla="*/ 119400 h 550382"/>
                  <a:gd name="connsiteX16" fmla="*/ 266509 w 567187"/>
                  <a:gd name="connsiteY16" fmla="*/ 162929 h 550382"/>
                  <a:gd name="connsiteX17" fmla="*/ 257556 w 567187"/>
                  <a:gd name="connsiteY17" fmla="*/ 171978 h 550382"/>
                  <a:gd name="connsiteX18" fmla="*/ 241173 w 567187"/>
                  <a:gd name="connsiteY18" fmla="*/ 200267 h 550382"/>
                  <a:gd name="connsiteX19" fmla="*/ 247174 w 567187"/>
                  <a:gd name="connsiteY19" fmla="*/ 229985 h 550382"/>
                  <a:gd name="connsiteX20" fmla="*/ 271843 w 567187"/>
                  <a:gd name="connsiteY20" fmla="*/ 239701 h 550382"/>
                  <a:gd name="connsiteX21" fmla="*/ 350901 w 567187"/>
                  <a:gd name="connsiteY21" fmla="*/ 255512 h 550382"/>
                  <a:gd name="connsiteX22" fmla="*/ 363379 w 567187"/>
                  <a:gd name="connsiteY22" fmla="*/ 263894 h 550382"/>
                  <a:gd name="connsiteX23" fmla="*/ 351187 w 567187"/>
                  <a:gd name="connsiteY23" fmla="*/ 271705 h 550382"/>
                  <a:gd name="connsiteX24" fmla="*/ 292798 w 567187"/>
                  <a:gd name="connsiteY24" fmla="*/ 271705 h 550382"/>
                  <a:gd name="connsiteX25" fmla="*/ 292798 w 567187"/>
                  <a:gd name="connsiteY25" fmla="*/ 293327 h 550382"/>
                  <a:gd name="connsiteX26" fmla="*/ 457771 w 567187"/>
                  <a:gd name="connsiteY26" fmla="*/ 293327 h 550382"/>
                  <a:gd name="connsiteX27" fmla="*/ 457771 w 567187"/>
                  <a:gd name="connsiteY27" fmla="*/ 271705 h 550382"/>
                  <a:gd name="connsiteX28" fmla="*/ 405098 w 567187"/>
                  <a:gd name="connsiteY28" fmla="*/ 271705 h 550382"/>
                  <a:gd name="connsiteX29" fmla="*/ 395288 w 567187"/>
                  <a:gd name="connsiteY29" fmla="*/ 271419 h 550382"/>
                  <a:gd name="connsiteX30" fmla="*/ 386429 w 567187"/>
                  <a:gd name="connsiteY30" fmla="*/ 263513 h 550382"/>
                  <a:gd name="connsiteX31" fmla="*/ 395383 w 567187"/>
                  <a:gd name="connsiteY31" fmla="*/ 255893 h 550382"/>
                  <a:gd name="connsiteX32" fmla="*/ 428530 w 567187"/>
                  <a:gd name="connsiteY32" fmla="*/ 255417 h 550382"/>
                  <a:gd name="connsiteX33" fmla="*/ 460629 w 567187"/>
                  <a:gd name="connsiteY33" fmla="*/ 255512 h 550382"/>
                  <a:gd name="connsiteX34" fmla="*/ 474916 w 567187"/>
                  <a:gd name="connsiteY34" fmla="*/ 268943 h 550382"/>
                  <a:gd name="connsiteX35" fmla="*/ 474821 w 567187"/>
                  <a:gd name="connsiteY35" fmla="*/ 297708 h 550382"/>
                  <a:gd name="connsiteX36" fmla="*/ 471201 w 567187"/>
                  <a:gd name="connsiteY36" fmla="*/ 306661 h 550382"/>
                  <a:gd name="connsiteX37" fmla="*/ 470916 w 567187"/>
                  <a:gd name="connsiteY37" fmla="*/ 337713 h 550382"/>
                  <a:gd name="connsiteX38" fmla="*/ 474916 w 567187"/>
                  <a:gd name="connsiteY38" fmla="*/ 348762 h 550382"/>
                  <a:gd name="connsiteX39" fmla="*/ 474916 w 567187"/>
                  <a:gd name="connsiteY39" fmla="*/ 374194 h 550382"/>
                  <a:gd name="connsiteX40" fmla="*/ 471488 w 567187"/>
                  <a:gd name="connsiteY40" fmla="*/ 384195 h 550382"/>
                  <a:gd name="connsiteX41" fmla="*/ 464058 w 567187"/>
                  <a:gd name="connsiteY41" fmla="*/ 411532 h 550382"/>
                  <a:gd name="connsiteX42" fmla="*/ 538067 w 567187"/>
                  <a:gd name="connsiteY42" fmla="*/ 411532 h 550382"/>
                  <a:gd name="connsiteX43" fmla="*/ 566928 w 567187"/>
                  <a:gd name="connsiteY43" fmla="*/ 442393 h 550382"/>
                  <a:gd name="connsiteX44" fmla="*/ 549211 w 567187"/>
                  <a:gd name="connsiteY44" fmla="*/ 462681 h 550382"/>
                  <a:gd name="connsiteX45" fmla="*/ 549021 w 567187"/>
                  <a:gd name="connsiteY45" fmla="*/ 473920 h 550382"/>
                  <a:gd name="connsiteX46" fmla="*/ 541210 w 567187"/>
                  <a:gd name="connsiteY46" fmla="*/ 485732 h 550382"/>
                  <a:gd name="connsiteX47" fmla="*/ 532733 w 567187"/>
                  <a:gd name="connsiteY47" fmla="*/ 474682 h 550382"/>
                  <a:gd name="connsiteX48" fmla="*/ 532733 w 567187"/>
                  <a:gd name="connsiteY48" fmla="*/ 462586 h 550382"/>
                  <a:gd name="connsiteX49" fmla="*/ 34576 w 567187"/>
                  <a:gd name="connsiteY49" fmla="*/ 462586 h 550382"/>
                  <a:gd name="connsiteX50" fmla="*/ 34957 w 567187"/>
                  <a:gd name="connsiteY50" fmla="*/ 525927 h 550382"/>
                  <a:gd name="connsiteX51" fmla="*/ 42576 w 567187"/>
                  <a:gd name="connsiteY51" fmla="*/ 532976 h 550382"/>
                  <a:gd name="connsiteX52" fmla="*/ 52388 w 567187"/>
                  <a:gd name="connsiteY52" fmla="*/ 533261 h 550382"/>
                  <a:gd name="connsiteX53" fmla="*/ 515017 w 567187"/>
                  <a:gd name="connsiteY53" fmla="*/ 533261 h 550382"/>
                  <a:gd name="connsiteX54" fmla="*/ 533114 w 567187"/>
                  <a:gd name="connsiteY54" fmla="*/ 518116 h 550382"/>
                  <a:gd name="connsiteX55" fmla="*/ 540830 w 567187"/>
                  <a:gd name="connsiteY55" fmla="*/ 509163 h 550382"/>
                  <a:gd name="connsiteX56" fmla="*/ 548735 w 567187"/>
                  <a:gd name="connsiteY56" fmla="*/ 517926 h 550382"/>
                  <a:gd name="connsiteX57" fmla="*/ 521684 w 567187"/>
                  <a:gd name="connsiteY57" fmla="*/ 550311 h 550382"/>
                  <a:gd name="connsiteX58" fmla="*/ 44672 w 567187"/>
                  <a:gd name="connsiteY58" fmla="*/ 550311 h 550382"/>
                  <a:gd name="connsiteX59" fmla="*/ 17716 w 567187"/>
                  <a:gd name="connsiteY59" fmla="*/ 522974 h 550382"/>
                  <a:gd name="connsiteX60" fmla="*/ 17716 w 567187"/>
                  <a:gd name="connsiteY60" fmla="*/ 465729 h 550382"/>
                  <a:gd name="connsiteX61" fmla="*/ 0 w 567187"/>
                  <a:gd name="connsiteY61" fmla="*/ 448870 h 550382"/>
                  <a:gd name="connsiteX62" fmla="*/ 190 w 567187"/>
                  <a:gd name="connsiteY62" fmla="*/ 426581 h 550382"/>
                  <a:gd name="connsiteX63" fmla="*/ 159353 w 567187"/>
                  <a:gd name="connsiteY63" fmla="*/ 411056 h 550382"/>
                  <a:gd name="connsiteX64" fmla="*/ 170497 w 567187"/>
                  <a:gd name="connsiteY64" fmla="*/ 316568 h 550382"/>
                  <a:gd name="connsiteX65" fmla="*/ 169259 w 567187"/>
                  <a:gd name="connsiteY65" fmla="*/ 301994 h 550382"/>
                  <a:gd name="connsiteX66" fmla="*/ 141065 w 567187"/>
                  <a:gd name="connsiteY66" fmla="*/ 289040 h 550382"/>
                  <a:gd name="connsiteX67" fmla="*/ 123253 w 567187"/>
                  <a:gd name="connsiteY67" fmla="*/ 253798 h 550382"/>
                  <a:gd name="connsiteX68" fmla="*/ 71914 w 567187"/>
                  <a:gd name="connsiteY68" fmla="*/ 274467 h 550382"/>
                  <a:gd name="connsiteX69" fmla="*/ 47530 w 567187"/>
                  <a:gd name="connsiteY69" fmla="*/ 309043 h 550382"/>
                  <a:gd name="connsiteX70" fmla="*/ 47244 w 567187"/>
                  <a:gd name="connsiteY70" fmla="*/ 410865 h 550382"/>
                  <a:gd name="connsiteX71" fmla="*/ 85820 w 567187"/>
                  <a:gd name="connsiteY71" fmla="*/ 410865 h 550382"/>
                  <a:gd name="connsiteX72" fmla="*/ 85820 w 567187"/>
                  <a:gd name="connsiteY72" fmla="*/ 399340 h 550382"/>
                  <a:gd name="connsiteX73" fmla="*/ 85915 w 567187"/>
                  <a:gd name="connsiteY73" fmla="*/ 337427 h 550382"/>
                  <a:gd name="connsiteX74" fmla="*/ 93821 w 567187"/>
                  <a:gd name="connsiteY74" fmla="*/ 320949 h 550382"/>
                  <a:gd name="connsiteX75" fmla="*/ 102203 w 567187"/>
                  <a:gd name="connsiteY75" fmla="*/ 336856 h 550382"/>
                  <a:gd name="connsiteX76" fmla="*/ 102203 w 567187"/>
                  <a:gd name="connsiteY76" fmla="*/ 360097 h 550382"/>
                  <a:gd name="connsiteX77" fmla="*/ 102203 w 567187"/>
                  <a:gd name="connsiteY77" fmla="*/ 410960 h 550382"/>
                  <a:gd name="connsiteX78" fmla="*/ 159353 w 567187"/>
                  <a:gd name="connsiteY78" fmla="*/ 411056 h 550382"/>
                  <a:gd name="connsiteX79" fmla="*/ 141065 w 567187"/>
                  <a:gd name="connsiteY79" fmla="*/ 113018 h 550382"/>
                  <a:gd name="connsiteX80" fmla="*/ 141160 w 567187"/>
                  <a:gd name="connsiteY80" fmla="*/ 154643 h 550382"/>
                  <a:gd name="connsiteX81" fmla="*/ 194215 w 567187"/>
                  <a:gd name="connsiteY81" fmla="*/ 205030 h 550382"/>
                  <a:gd name="connsiteX82" fmla="*/ 243554 w 567187"/>
                  <a:gd name="connsiteY82" fmla="*/ 153023 h 550382"/>
                  <a:gd name="connsiteX83" fmla="*/ 243935 w 567187"/>
                  <a:gd name="connsiteY83" fmla="*/ 114447 h 550382"/>
                  <a:gd name="connsiteX84" fmla="*/ 228886 w 567187"/>
                  <a:gd name="connsiteY84" fmla="*/ 89491 h 550382"/>
                  <a:gd name="connsiteX85" fmla="*/ 212598 w 567187"/>
                  <a:gd name="connsiteY85" fmla="*/ 94254 h 550382"/>
                  <a:gd name="connsiteX86" fmla="*/ 200406 w 567187"/>
                  <a:gd name="connsiteY86" fmla="*/ 99302 h 550382"/>
                  <a:gd name="connsiteX87" fmla="*/ 141065 w 567187"/>
                  <a:gd name="connsiteY87" fmla="*/ 113018 h 550382"/>
                  <a:gd name="connsiteX88" fmla="*/ 18002 w 567187"/>
                  <a:gd name="connsiteY88" fmla="*/ 429058 h 550382"/>
                  <a:gd name="connsiteX89" fmla="*/ 30099 w 567187"/>
                  <a:gd name="connsiteY89" fmla="*/ 445727 h 550382"/>
                  <a:gd name="connsiteX90" fmla="*/ 537019 w 567187"/>
                  <a:gd name="connsiteY90" fmla="*/ 445727 h 550382"/>
                  <a:gd name="connsiteX91" fmla="*/ 548259 w 567187"/>
                  <a:gd name="connsiteY91" fmla="*/ 429058 h 550382"/>
                  <a:gd name="connsiteX92" fmla="*/ 18002 w 567187"/>
                  <a:gd name="connsiteY92" fmla="*/ 429058 h 550382"/>
                  <a:gd name="connsiteX93" fmla="*/ 262414 w 567187"/>
                  <a:gd name="connsiteY93" fmla="*/ 101112 h 550382"/>
                  <a:gd name="connsiteX94" fmla="*/ 228695 w 567187"/>
                  <a:gd name="connsiteY94" fmla="*/ 26341 h 550382"/>
                  <a:gd name="connsiteX95" fmla="*/ 143637 w 567187"/>
                  <a:gd name="connsiteY95" fmla="*/ 35294 h 550382"/>
                  <a:gd name="connsiteX96" fmla="*/ 122110 w 567187"/>
                  <a:gd name="connsiteY96" fmla="*/ 101302 h 550382"/>
                  <a:gd name="connsiteX97" fmla="*/ 140113 w 567187"/>
                  <a:gd name="connsiteY97" fmla="*/ 93206 h 550382"/>
                  <a:gd name="connsiteX98" fmla="*/ 218980 w 567187"/>
                  <a:gd name="connsiteY98" fmla="*/ 71870 h 550382"/>
                  <a:gd name="connsiteX99" fmla="*/ 238887 w 567187"/>
                  <a:gd name="connsiteY99" fmla="*/ 74823 h 550382"/>
                  <a:gd name="connsiteX100" fmla="*/ 262414 w 567187"/>
                  <a:gd name="connsiteY100" fmla="*/ 101112 h 550382"/>
                  <a:gd name="connsiteX101" fmla="*/ 215551 w 567187"/>
                  <a:gd name="connsiteY101" fmla="*/ 301328 h 550382"/>
                  <a:gd name="connsiteX102" fmla="*/ 226314 w 567187"/>
                  <a:gd name="connsiteY102" fmla="*/ 410674 h 550382"/>
                  <a:gd name="connsiteX103" fmla="*/ 263080 w 567187"/>
                  <a:gd name="connsiteY103" fmla="*/ 410674 h 550382"/>
                  <a:gd name="connsiteX104" fmla="*/ 274415 w 567187"/>
                  <a:gd name="connsiteY104" fmla="*/ 371241 h 550382"/>
                  <a:gd name="connsiteX105" fmla="*/ 274796 w 567187"/>
                  <a:gd name="connsiteY105" fmla="*/ 366955 h 550382"/>
                  <a:gd name="connsiteX106" fmla="*/ 266795 w 567187"/>
                  <a:gd name="connsiteY106" fmla="*/ 343904 h 550382"/>
                  <a:gd name="connsiteX107" fmla="*/ 272224 w 567187"/>
                  <a:gd name="connsiteY107" fmla="*/ 295327 h 550382"/>
                  <a:gd name="connsiteX108" fmla="*/ 274701 w 567187"/>
                  <a:gd name="connsiteY108" fmla="*/ 287611 h 550382"/>
                  <a:gd name="connsiteX109" fmla="*/ 274796 w 567187"/>
                  <a:gd name="connsiteY109" fmla="*/ 258656 h 550382"/>
                  <a:gd name="connsiteX110" fmla="*/ 262223 w 567187"/>
                  <a:gd name="connsiteY110" fmla="*/ 254083 h 550382"/>
                  <a:gd name="connsiteX111" fmla="*/ 243649 w 567187"/>
                  <a:gd name="connsiteY111" fmla="*/ 291040 h 550382"/>
                  <a:gd name="connsiteX112" fmla="*/ 215551 w 567187"/>
                  <a:gd name="connsiteY112" fmla="*/ 301328 h 550382"/>
                  <a:gd name="connsiteX113" fmla="*/ 281083 w 567187"/>
                  <a:gd name="connsiteY113" fmla="*/ 333046 h 550382"/>
                  <a:gd name="connsiteX114" fmla="*/ 446722 w 567187"/>
                  <a:gd name="connsiteY114" fmla="*/ 333046 h 550382"/>
                  <a:gd name="connsiteX115" fmla="*/ 446722 w 567187"/>
                  <a:gd name="connsiteY115" fmla="*/ 311805 h 550382"/>
                  <a:gd name="connsiteX116" fmla="*/ 281083 w 567187"/>
                  <a:gd name="connsiteY116" fmla="*/ 311805 h 550382"/>
                  <a:gd name="connsiteX117" fmla="*/ 281083 w 567187"/>
                  <a:gd name="connsiteY117" fmla="*/ 333046 h 550382"/>
                  <a:gd name="connsiteX118" fmla="*/ 292227 w 567187"/>
                  <a:gd name="connsiteY118" fmla="*/ 372098 h 550382"/>
                  <a:gd name="connsiteX119" fmla="*/ 457676 w 567187"/>
                  <a:gd name="connsiteY119" fmla="*/ 372098 h 550382"/>
                  <a:gd name="connsiteX120" fmla="*/ 457676 w 567187"/>
                  <a:gd name="connsiteY120" fmla="*/ 351048 h 550382"/>
                  <a:gd name="connsiteX121" fmla="*/ 292227 w 567187"/>
                  <a:gd name="connsiteY121" fmla="*/ 351048 h 550382"/>
                  <a:gd name="connsiteX122" fmla="*/ 292227 w 567187"/>
                  <a:gd name="connsiteY122" fmla="*/ 372098 h 550382"/>
                  <a:gd name="connsiteX123" fmla="*/ 446818 w 567187"/>
                  <a:gd name="connsiteY123" fmla="*/ 389815 h 550382"/>
                  <a:gd name="connsiteX124" fmla="*/ 281273 w 567187"/>
                  <a:gd name="connsiteY124" fmla="*/ 389815 h 550382"/>
                  <a:gd name="connsiteX125" fmla="*/ 281273 w 567187"/>
                  <a:gd name="connsiteY125" fmla="*/ 410960 h 550382"/>
                  <a:gd name="connsiteX126" fmla="*/ 446818 w 567187"/>
                  <a:gd name="connsiteY126" fmla="*/ 410960 h 550382"/>
                  <a:gd name="connsiteX127" fmla="*/ 446818 w 567187"/>
                  <a:gd name="connsiteY127" fmla="*/ 389815 h 550382"/>
                  <a:gd name="connsiteX128" fmla="*/ 209455 w 567187"/>
                  <a:gd name="connsiteY128" fmla="*/ 410865 h 550382"/>
                  <a:gd name="connsiteX129" fmla="*/ 198787 w 567187"/>
                  <a:gd name="connsiteY129" fmla="*/ 321330 h 550382"/>
                  <a:gd name="connsiteX130" fmla="*/ 192691 w 567187"/>
                  <a:gd name="connsiteY130" fmla="*/ 314186 h 550382"/>
                  <a:gd name="connsiteX131" fmla="*/ 186880 w 567187"/>
                  <a:gd name="connsiteY131" fmla="*/ 321711 h 550382"/>
                  <a:gd name="connsiteX132" fmla="*/ 184785 w 567187"/>
                  <a:gd name="connsiteY132" fmla="*/ 338094 h 550382"/>
                  <a:gd name="connsiteX133" fmla="*/ 176308 w 567187"/>
                  <a:gd name="connsiteY133" fmla="*/ 410865 h 550382"/>
                  <a:gd name="connsiteX134" fmla="*/ 209455 w 567187"/>
                  <a:gd name="connsiteY134" fmla="*/ 410865 h 550382"/>
                  <a:gd name="connsiteX135" fmla="*/ 217741 w 567187"/>
                  <a:gd name="connsiteY135" fmla="*/ 219603 h 550382"/>
                  <a:gd name="connsiteX136" fmla="*/ 167735 w 567187"/>
                  <a:gd name="connsiteY136" fmla="*/ 219603 h 550382"/>
                  <a:gd name="connsiteX137" fmla="*/ 193453 w 567187"/>
                  <a:gd name="connsiteY137" fmla="*/ 259894 h 550382"/>
                  <a:gd name="connsiteX138" fmla="*/ 217741 w 567187"/>
                  <a:gd name="connsiteY138" fmla="*/ 219603 h 550382"/>
                  <a:gd name="connsiteX139" fmla="*/ 139541 w 567187"/>
                  <a:gd name="connsiteY139" fmla="*/ 248749 h 550382"/>
                  <a:gd name="connsiteX140" fmla="*/ 158401 w 567187"/>
                  <a:gd name="connsiteY140" fmla="*/ 286373 h 550382"/>
                  <a:gd name="connsiteX141" fmla="*/ 172974 w 567187"/>
                  <a:gd name="connsiteY141" fmla="*/ 276086 h 550382"/>
                  <a:gd name="connsiteX142" fmla="*/ 180499 w 567187"/>
                  <a:gd name="connsiteY142" fmla="*/ 270086 h 550382"/>
                  <a:gd name="connsiteX143" fmla="*/ 166497 w 567187"/>
                  <a:gd name="connsiteY143" fmla="*/ 252750 h 550382"/>
                  <a:gd name="connsiteX144" fmla="*/ 139541 w 567187"/>
                  <a:gd name="connsiteY144" fmla="*/ 248749 h 550382"/>
                  <a:gd name="connsiteX145" fmla="*/ 247078 w 567187"/>
                  <a:gd name="connsiteY145" fmla="*/ 247130 h 550382"/>
                  <a:gd name="connsiteX146" fmla="*/ 228600 w 567187"/>
                  <a:gd name="connsiteY146" fmla="*/ 242939 h 550382"/>
                  <a:gd name="connsiteX147" fmla="*/ 204883 w 567187"/>
                  <a:gd name="connsiteY147" fmla="*/ 270657 h 550382"/>
                  <a:gd name="connsiteX148" fmla="*/ 227362 w 567187"/>
                  <a:gd name="connsiteY148" fmla="*/ 286469 h 550382"/>
                  <a:gd name="connsiteX149" fmla="*/ 247078 w 567187"/>
                  <a:gd name="connsiteY149" fmla="*/ 247130 h 550382"/>
                  <a:gd name="connsiteX150" fmla="*/ 193548 w 567187"/>
                  <a:gd name="connsiteY150" fmla="*/ 281801 h 550382"/>
                  <a:gd name="connsiteX151" fmla="*/ 180975 w 567187"/>
                  <a:gd name="connsiteY151" fmla="*/ 291612 h 550382"/>
                  <a:gd name="connsiteX152" fmla="*/ 181642 w 567187"/>
                  <a:gd name="connsiteY152" fmla="*/ 296089 h 550382"/>
                  <a:gd name="connsiteX153" fmla="*/ 199453 w 567187"/>
                  <a:gd name="connsiteY153" fmla="*/ 297327 h 550382"/>
                  <a:gd name="connsiteX154" fmla="*/ 203549 w 567187"/>
                  <a:gd name="connsiteY154" fmla="*/ 293041 h 550382"/>
                  <a:gd name="connsiteX155" fmla="*/ 193548 w 567187"/>
                  <a:gd name="connsiteY155" fmla="*/ 281801 h 550382"/>
                  <a:gd name="connsiteX156" fmla="*/ 260604 w 567187"/>
                  <a:gd name="connsiteY156" fmla="*/ 144927 h 550382"/>
                  <a:gd name="connsiteX157" fmla="*/ 265176 w 567187"/>
                  <a:gd name="connsiteY157" fmla="*/ 146641 h 550382"/>
                  <a:gd name="connsiteX158" fmla="*/ 270129 w 567187"/>
                  <a:gd name="connsiteY158" fmla="*/ 131020 h 550382"/>
                  <a:gd name="connsiteX159" fmla="*/ 263461 w 567187"/>
                  <a:gd name="connsiteY159" fmla="*/ 119972 h 550382"/>
                  <a:gd name="connsiteX160" fmla="*/ 260699 w 567187"/>
                  <a:gd name="connsiteY160" fmla="*/ 121591 h 550382"/>
                  <a:gd name="connsiteX161" fmla="*/ 260604 w 567187"/>
                  <a:gd name="connsiteY161" fmla="*/ 144927 h 550382"/>
                  <a:gd name="connsiteX162" fmla="*/ 123253 w 567187"/>
                  <a:gd name="connsiteY162" fmla="*/ 146546 h 550382"/>
                  <a:gd name="connsiteX163" fmla="*/ 123253 w 567187"/>
                  <a:gd name="connsiteY163" fmla="*/ 121019 h 550382"/>
                  <a:gd name="connsiteX164" fmla="*/ 123253 w 567187"/>
                  <a:gd name="connsiteY164" fmla="*/ 146546 h 550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</a:cxnLst>
                <a:rect l="l" t="t" r="r" b="b"/>
                <a:pathLst>
                  <a:path w="567187" h="550382">
                    <a:moveTo>
                      <a:pt x="190" y="426581"/>
                    </a:moveTo>
                    <a:cubicBezTo>
                      <a:pt x="5334" y="413532"/>
                      <a:pt x="16383" y="410770"/>
                      <a:pt x="30099" y="411532"/>
                    </a:cubicBezTo>
                    <a:cubicBezTo>
                      <a:pt x="30099" y="397911"/>
                      <a:pt x="30004" y="385433"/>
                      <a:pt x="30099" y="372956"/>
                    </a:cubicBezTo>
                    <a:cubicBezTo>
                      <a:pt x="30289" y="352286"/>
                      <a:pt x="29908" y="331617"/>
                      <a:pt x="30956" y="311043"/>
                    </a:cubicBezTo>
                    <a:cubicBezTo>
                      <a:pt x="32385" y="283897"/>
                      <a:pt x="47434" y="265990"/>
                      <a:pt x="72104" y="256084"/>
                    </a:cubicBezTo>
                    <a:cubicBezTo>
                      <a:pt x="95345" y="246654"/>
                      <a:pt x="118776" y="237891"/>
                      <a:pt x="142113" y="228842"/>
                    </a:cubicBezTo>
                    <a:cubicBezTo>
                      <a:pt x="151828" y="225032"/>
                      <a:pt x="155257" y="212555"/>
                      <a:pt x="147733" y="205315"/>
                    </a:cubicBezTo>
                    <a:cubicBezTo>
                      <a:pt x="137065" y="195028"/>
                      <a:pt x="129540" y="183313"/>
                      <a:pt x="125920" y="168930"/>
                    </a:cubicBezTo>
                    <a:cubicBezTo>
                      <a:pt x="125349" y="166549"/>
                      <a:pt x="121825" y="164168"/>
                      <a:pt x="119063" y="163120"/>
                    </a:cubicBezTo>
                    <a:cubicBezTo>
                      <a:pt x="98584" y="155119"/>
                      <a:pt x="92297" y="137783"/>
                      <a:pt x="101155" y="117495"/>
                    </a:cubicBezTo>
                    <a:cubicBezTo>
                      <a:pt x="104299" y="110161"/>
                      <a:pt x="103917" y="101017"/>
                      <a:pt x="103822" y="92730"/>
                    </a:cubicBezTo>
                    <a:cubicBezTo>
                      <a:pt x="103727" y="68441"/>
                      <a:pt x="110776" y="47105"/>
                      <a:pt x="126873" y="28722"/>
                    </a:cubicBezTo>
                    <a:cubicBezTo>
                      <a:pt x="149447" y="3100"/>
                      <a:pt x="186499" y="-6616"/>
                      <a:pt x="220789" y="4624"/>
                    </a:cubicBezTo>
                    <a:cubicBezTo>
                      <a:pt x="252413" y="14911"/>
                      <a:pt x="276511" y="45105"/>
                      <a:pt x="279273" y="78252"/>
                    </a:cubicBezTo>
                    <a:cubicBezTo>
                      <a:pt x="280035" y="87015"/>
                      <a:pt x="279844" y="95969"/>
                      <a:pt x="280701" y="104732"/>
                    </a:cubicBezTo>
                    <a:cubicBezTo>
                      <a:pt x="281178" y="109685"/>
                      <a:pt x="282226" y="114828"/>
                      <a:pt x="284321" y="119400"/>
                    </a:cubicBezTo>
                    <a:cubicBezTo>
                      <a:pt x="292227" y="137021"/>
                      <a:pt x="284512" y="155595"/>
                      <a:pt x="266509" y="162929"/>
                    </a:cubicBezTo>
                    <a:cubicBezTo>
                      <a:pt x="262890" y="164453"/>
                      <a:pt x="259747" y="168454"/>
                      <a:pt x="257556" y="171978"/>
                    </a:cubicBezTo>
                    <a:cubicBezTo>
                      <a:pt x="251841" y="181312"/>
                      <a:pt x="248031" y="191981"/>
                      <a:pt x="241173" y="200267"/>
                    </a:cubicBezTo>
                    <a:cubicBezTo>
                      <a:pt x="230314" y="213507"/>
                      <a:pt x="231648" y="223985"/>
                      <a:pt x="247174" y="229985"/>
                    </a:cubicBezTo>
                    <a:cubicBezTo>
                      <a:pt x="255460" y="233224"/>
                      <a:pt x="263747" y="236081"/>
                      <a:pt x="271843" y="239701"/>
                    </a:cubicBezTo>
                    <a:cubicBezTo>
                      <a:pt x="296989" y="251036"/>
                      <a:pt x="322707" y="258846"/>
                      <a:pt x="350901" y="255512"/>
                    </a:cubicBezTo>
                    <a:cubicBezTo>
                      <a:pt x="356901" y="254845"/>
                      <a:pt x="363664" y="255322"/>
                      <a:pt x="363379" y="263894"/>
                    </a:cubicBezTo>
                    <a:cubicBezTo>
                      <a:pt x="363093" y="271514"/>
                      <a:pt x="356997" y="271705"/>
                      <a:pt x="351187" y="271705"/>
                    </a:cubicBezTo>
                    <a:cubicBezTo>
                      <a:pt x="332041" y="271705"/>
                      <a:pt x="312896" y="271705"/>
                      <a:pt x="292798" y="271705"/>
                    </a:cubicBezTo>
                    <a:cubicBezTo>
                      <a:pt x="292798" y="279039"/>
                      <a:pt x="292798" y="285802"/>
                      <a:pt x="292798" y="293327"/>
                    </a:cubicBezTo>
                    <a:cubicBezTo>
                      <a:pt x="347376" y="293327"/>
                      <a:pt x="402241" y="293327"/>
                      <a:pt x="457771" y="293327"/>
                    </a:cubicBezTo>
                    <a:cubicBezTo>
                      <a:pt x="457771" y="286754"/>
                      <a:pt x="457771" y="279896"/>
                      <a:pt x="457771" y="271705"/>
                    </a:cubicBezTo>
                    <a:cubicBezTo>
                      <a:pt x="440245" y="271705"/>
                      <a:pt x="422624" y="271705"/>
                      <a:pt x="405098" y="271705"/>
                    </a:cubicBezTo>
                    <a:cubicBezTo>
                      <a:pt x="401764" y="271705"/>
                      <a:pt x="397955" y="272657"/>
                      <a:pt x="395288" y="271419"/>
                    </a:cubicBezTo>
                    <a:cubicBezTo>
                      <a:pt x="391858" y="269800"/>
                      <a:pt x="389382" y="266276"/>
                      <a:pt x="386429" y="263513"/>
                    </a:cubicBezTo>
                    <a:cubicBezTo>
                      <a:pt x="389382" y="260846"/>
                      <a:pt x="392144" y="256179"/>
                      <a:pt x="395383" y="255893"/>
                    </a:cubicBezTo>
                    <a:cubicBezTo>
                      <a:pt x="406336" y="254941"/>
                      <a:pt x="417481" y="255417"/>
                      <a:pt x="428530" y="255417"/>
                    </a:cubicBezTo>
                    <a:cubicBezTo>
                      <a:pt x="439198" y="255417"/>
                      <a:pt x="449961" y="255417"/>
                      <a:pt x="460629" y="255512"/>
                    </a:cubicBezTo>
                    <a:cubicBezTo>
                      <a:pt x="469487" y="255607"/>
                      <a:pt x="474631" y="260084"/>
                      <a:pt x="474916" y="268943"/>
                    </a:cubicBezTo>
                    <a:cubicBezTo>
                      <a:pt x="475297" y="278563"/>
                      <a:pt x="475297" y="288088"/>
                      <a:pt x="474821" y="297708"/>
                    </a:cubicBezTo>
                    <a:cubicBezTo>
                      <a:pt x="474631" y="300756"/>
                      <a:pt x="473202" y="304376"/>
                      <a:pt x="471201" y="306661"/>
                    </a:cubicBezTo>
                    <a:cubicBezTo>
                      <a:pt x="461105" y="318282"/>
                      <a:pt x="461105" y="326474"/>
                      <a:pt x="470916" y="337713"/>
                    </a:cubicBezTo>
                    <a:cubicBezTo>
                      <a:pt x="473297" y="340475"/>
                      <a:pt x="474631" y="344952"/>
                      <a:pt x="474916" y="348762"/>
                    </a:cubicBezTo>
                    <a:cubicBezTo>
                      <a:pt x="475488" y="357239"/>
                      <a:pt x="475393" y="365716"/>
                      <a:pt x="474916" y="374194"/>
                    </a:cubicBezTo>
                    <a:cubicBezTo>
                      <a:pt x="474726" y="377718"/>
                      <a:pt x="473869" y="382766"/>
                      <a:pt x="471488" y="384195"/>
                    </a:cubicBezTo>
                    <a:cubicBezTo>
                      <a:pt x="459867" y="391053"/>
                      <a:pt x="464915" y="401149"/>
                      <a:pt x="464058" y="411532"/>
                    </a:cubicBezTo>
                    <a:cubicBezTo>
                      <a:pt x="489585" y="411532"/>
                      <a:pt x="513874" y="411532"/>
                      <a:pt x="538067" y="411532"/>
                    </a:cubicBezTo>
                    <a:cubicBezTo>
                      <a:pt x="561308" y="411532"/>
                      <a:pt x="568738" y="419628"/>
                      <a:pt x="566928" y="442393"/>
                    </a:cubicBezTo>
                    <a:cubicBezTo>
                      <a:pt x="566071" y="453537"/>
                      <a:pt x="559498" y="459538"/>
                      <a:pt x="549211" y="462681"/>
                    </a:cubicBezTo>
                    <a:cubicBezTo>
                      <a:pt x="549211" y="466682"/>
                      <a:pt x="550164" y="470777"/>
                      <a:pt x="549021" y="473920"/>
                    </a:cubicBezTo>
                    <a:cubicBezTo>
                      <a:pt x="547306" y="478397"/>
                      <a:pt x="544544" y="485065"/>
                      <a:pt x="541210" y="485732"/>
                    </a:cubicBezTo>
                    <a:cubicBezTo>
                      <a:pt x="533876" y="487256"/>
                      <a:pt x="532924" y="480493"/>
                      <a:pt x="532733" y="474682"/>
                    </a:cubicBezTo>
                    <a:cubicBezTo>
                      <a:pt x="532638" y="470777"/>
                      <a:pt x="532733" y="466777"/>
                      <a:pt x="532733" y="462586"/>
                    </a:cubicBezTo>
                    <a:cubicBezTo>
                      <a:pt x="366046" y="462586"/>
                      <a:pt x="200977" y="462586"/>
                      <a:pt x="34576" y="462586"/>
                    </a:cubicBezTo>
                    <a:cubicBezTo>
                      <a:pt x="34576" y="484112"/>
                      <a:pt x="34290" y="504972"/>
                      <a:pt x="34957" y="525927"/>
                    </a:cubicBezTo>
                    <a:cubicBezTo>
                      <a:pt x="35052" y="528403"/>
                      <a:pt x="39433" y="531642"/>
                      <a:pt x="42576" y="532976"/>
                    </a:cubicBezTo>
                    <a:cubicBezTo>
                      <a:pt x="45434" y="534214"/>
                      <a:pt x="49149" y="533261"/>
                      <a:pt x="52388" y="533261"/>
                    </a:cubicBezTo>
                    <a:cubicBezTo>
                      <a:pt x="206597" y="533261"/>
                      <a:pt x="360807" y="533261"/>
                      <a:pt x="515017" y="533261"/>
                    </a:cubicBezTo>
                    <a:cubicBezTo>
                      <a:pt x="530447" y="533261"/>
                      <a:pt x="530066" y="533166"/>
                      <a:pt x="533114" y="518116"/>
                    </a:cubicBezTo>
                    <a:cubicBezTo>
                      <a:pt x="533781" y="514687"/>
                      <a:pt x="538163" y="512116"/>
                      <a:pt x="540830" y="509163"/>
                    </a:cubicBezTo>
                    <a:cubicBezTo>
                      <a:pt x="543592" y="512020"/>
                      <a:pt x="548164" y="514592"/>
                      <a:pt x="548735" y="517926"/>
                    </a:cubicBezTo>
                    <a:cubicBezTo>
                      <a:pt x="552355" y="537928"/>
                      <a:pt x="541972" y="550311"/>
                      <a:pt x="521684" y="550311"/>
                    </a:cubicBezTo>
                    <a:cubicBezTo>
                      <a:pt x="362712" y="550406"/>
                      <a:pt x="203644" y="550406"/>
                      <a:pt x="44672" y="550311"/>
                    </a:cubicBezTo>
                    <a:cubicBezTo>
                      <a:pt x="26194" y="550311"/>
                      <a:pt x="17907" y="541548"/>
                      <a:pt x="17716" y="522974"/>
                    </a:cubicBezTo>
                    <a:cubicBezTo>
                      <a:pt x="17621" y="503067"/>
                      <a:pt x="17716" y="483160"/>
                      <a:pt x="17716" y="465729"/>
                    </a:cubicBezTo>
                    <a:cubicBezTo>
                      <a:pt x="10858" y="459157"/>
                      <a:pt x="5429" y="454013"/>
                      <a:pt x="0" y="448870"/>
                    </a:cubicBezTo>
                    <a:cubicBezTo>
                      <a:pt x="190" y="441345"/>
                      <a:pt x="190" y="434011"/>
                      <a:pt x="190" y="426581"/>
                    </a:cubicBezTo>
                    <a:close/>
                    <a:moveTo>
                      <a:pt x="159353" y="411056"/>
                    </a:moveTo>
                    <a:cubicBezTo>
                      <a:pt x="163258" y="378766"/>
                      <a:pt x="167068" y="347714"/>
                      <a:pt x="170497" y="316568"/>
                    </a:cubicBezTo>
                    <a:cubicBezTo>
                      <a:pt x="170974" y="311900"/>
                      <a:pt x="169735" y="307043"/>
                      <a:pt x="169259" y="301994"/>
                    </a:cubicBezTo>
                    <a:cubicBezTo>
                      <a:pt x="150876" y="305899"/>
                      <a:pt x="149161" y="305042"/>
                      <a:pt x="141065" y="289040"/>
                    </a:cubicBezTo>
                    <a:cubicBezTo>
                      <a:pt x="135255" y="277610"/>
                      <a:pt x="129445" y="266085"/>
                      <a:pt x="123253" y="253798"/>
                    </a:cubicBezTo>
                    <a:cubicBezTo>
                      <a:pt x="105727" y="260751"/>
                      <a:pt x="88297" y="266561"/>
                      <a:pt x="71914" y="274467"/>
                    </a:cubicBezTo>
                    <a:cubicBezTo>
                      <a:pt x="57912" y="281135"/>
                      <a:pt x="48006" y="293327"/>
                      <a:pt x="47530" y="309043"/>
                    </a:cubicBezTo>
                    <a:cubicBezTo>
                      <a:pt x="46482" y="342761"/>
                      <a:pt x="47244" y="376670"/>
                      <a:pt x="47244" y="410865"/>
                    </a:cubicBezTo>
                    <a:cubicBezTo>
                      <a:pt x="60103" y="410865"/>
                      <a:pt x="72390" y="410865"/>
                      <a:pt x="85820" y="410865"/>
                    </a:cubicBezTo>
                    <a:cubicBezTo>
                      <a:pt x="85820" y="406579"/>
                      <a:pt x="85820" y="402959"/>
                      <a:pt x="85820" y="399340"/>
                    </a:cubicBezTo>
                    <a:cubicBezTo>
                      <a:pt x="85820" y="378670"/>
                      <a:pt x="85725" y="358097"/>
                      <a:pt x="85915" y="337427"/>
                    </a:cubicBezTo>
                    <a:cubicBezTo>
                      <a:pt x="86011" y="330855"/>
                      <a:pt x="83629" y="321235"/>
                      <a:pt x="93821" y="320949"/>
                    </a:cubicBezTo>
                    <a:cubicBezTo>
                      <a:pt x="104203" y="320663"/>
                      <a:pt x="102013" y="330188"/>
                      <a:pt x="102203" y="336856"/>
                    </a:cubicBezTo>
                    <a:cubicBezTo>
                      <a:pt x="102394" y="344571"/>
                      <a:pt x="102203" y="352286"/>
                      <a:pt x="102203" y="360097"/>
                    </a:cubicBezTo>
                    <a:cubicBezTo>
                      <a:pt x="102203" y="376956"/>
                      <a:pt x="102203" y="393720"/>
                      <a:pt x="102203" y="410960"/>
                    </a:cubicBezTo>
                    <a:cubicBezTo>
                      <a:pt x="121825" y="411056"/>
                      <a:pt x="140113" y="411056"/>
                      <a:pt x="159353" y="411056"/>
                    </a:cubicBezTo>
                    <a:close/>
                    <a:moveTo>
                      <a:pt x="141065" y="113018"/>
                    </a:moveTo>
                    <a:cubicBezTo>
                      <a:pt x="141065" y="125972"/>
                      <a:pt x="140494" y="140260"/>
                      <a:pt x="141160" y="154643"/>
                    </a:cubicBezTo>
                    <a:cubicBezTo>
                      <a:pt x="142589" y="184837"/>
                      <a:pt x="165068" y="205887"/>
                      <a:pt x="194215" y="205030"/>
                    </a:cubicBezTo>
                    <a:cubicBezTo>
                      <a:pt x="222028" y="204268"/>
                      <a:pt x="242888" y="182360"/>
                      <a:pt x="243554" y="153023"/>
                    </a:cubicBezTo>
                    <a:cubicBezTo>
                      <a:pt x="243840" y="140165"/>
                      <a:pt x="242697" y="127211"/>
                      <a:pt x="243935" y="114447"/>
                    </a:cubicBezTo>
                    <a:cubicBezTo>
                      <a:pt x="245173" y="101779"/>
                      <a:pt x="236315" y="95587"/>
                      <a:pt x="228886" y="89491"/>
                    </a:cubicBezTo>
                    <a:cubicBezTo>
                      <a:pt x="226314" y="87491"/>
                      <a:pt x="218122" y="92349"/>
                      <a:pt x="212598" y="94254"/>
                    </a:cubicBezTo>
                    <a:cubicBezTo>
                      <a:pt x="208502" y="95778"/>
                      <a:pt x="204597" y="98255"/>
                      <a:pt x="200406" y="99302"/>
                    </a:cubicBezTo>
                    <a:cubicBezTo>
                      <a:pt x="181165" y="103874"/>
                      <a:pt x="161925" y="108161"/>
                      <a:pt x="141065" y="113018"/>
                    </a:cubicBezTo>
                    <a:close/>
                    <a:moveTo>
                      <a:pt x="18002" y="429058"/>
                    </a:moveTo>
                    <a:cubicBezTo>
                      <a:pt x="15621" y="445345"/>
                      <a:pt x="15907" y="445727"/>
                      <a:pt x="30099" y="445727"/>
                    </a:cubicBezTo>
                    <a:cubicBezTo>
                      <a:pt x="199072" y="445727"/>
                      <a:pt x="368046" y="445727"/>
                      <a:pt x="537019" y="445727"/>
                    </a:cubicBezTo>
                    <a:cubicBezTo>
                      <a:pt x="551307" y="445727"/>
                      <a:pt x="552545" y="443917"/>
                      <a:pt x="548259" y="429058"/>
                    </a:cubicBezTo>
                    <a:cubicBezTo>
                      <a:pt x="371856" y="429058"/>
                      <a:pt x="195263" y="429058"/>
                      <a:pt x="18002" y="429058"/>
                    </a:cubicBezTo>
                    <a:close/>
                    <a:moveTo>
                      <a:pt x="262414" y="101112"/>
                    </a:moveTo>
                    <a:cubicBezTo>
                      <a:pt x="268319" y="72537"/>
                      <a:pt x="254317" y="41295"/>
                      <a:pt x="228695" y="26341"/>
                    </a:cubicBezTo>
                    <a:cubicBezTo>
                      <a:pt x="201073" y="10244"/>
                      <a:pt x="167640" y="13863"/>
                      <a:pt x="143637" y="35294"/>
                    </a:cubicBezTo>
                    <a:cubicBezTo>
                      <a:pt x="125254" y="51868"/>
                      <a:pt x="114967" y="84729"/>
                      <a:pt x="122110" y="101302"/>
                    </a:cubicBezTo>
                    <a:cubicBezTo>
                      <a:pt x="128111" y="98445"/>
                      <a:pt x="134207" y="93111"/>
                      <a:pt x="140113" y="93206"/>
                    </a:cubicBezTo>
                    <a:cubicBezTo>
                      <a:pt x="168592" y="93587"/>
                      <a:pt x="194691" y="86253"/>
                      <a:pt x="218980" y="71870"/>
                    </a:cubicBezTo>
                    <a:cubicBezTo>
                      <a:pt x="226314" y="67584"/>
                      <a:pt x="233076" y="68441"/>
                      <a:pt x="238887" y="74823"/>
                    </a:cubicBezTo>
                    <a:cubicBezTo>
                      <a:pt x="246697" y="83491"/>
                      <a:pt x="254413" y="92158"/>
                      <a:pt x="262414" y="101112"/>
                    </a:cubicBezTo>
                    <a:close/>
                    <a:moveTo>
                      <a:pt x="215551" y="301328"/>
                    </a:moveTo>
                    <a:cubicBezTo>
                      <a:pt x="215455" y="339047"/>
                      <a:pt x="223266" y="374670"/>
                      <a:pt x="226314" y="410674"/>
                    </a:cubicBezTo>
                    <a:cubicBezTo>
                      <a:pt x="239363" y="410674"/>
                      <a:pt x="251269" y="410674"/>
                      <a:pt x="263080" y="410674"/>
                    </a:cubicBezTo>
                    <a:cubicBezTo>
                      <a:pt x="265652" y="396578"/>
                      <a:pt x="258127" y="380480"/>
                      <a:pt x="274415" y="371241"/>
                    </a:cubicBezTo>
                    <a:cubicBezTo>
                      <a:pt x="275082" y="370860"/>
                      <a:pt x="274796" y="368479"/>
                      <a:pt x="274796" y="366955"/>
                    </a:cubicBezTo>
                    <a:cubicBezTo>
                      <a:pt x="274796" y="358382"/>
                      <a:pt x="275463" y="350857"/>
                      <a:pt x="266795" y="343904"/>
                    </a:cubicBezTo>
                    <a:cubicBezTo>
                      <a:pt x="258413" y="337237"/>
                      <a:pt x="263842" y="304090"/>
                      <a:pt x="272224" y="295327"/>
                    </a:cubicBezTo>
                    <a:cubicBezTo>
                      <a:pt x="273939" y="293517"/>
                      <a:pt x="274701" y="290183"/>
                      <a:pt x="274701" y="287611"/>
                    </a:cubicBezTo>
                    <a:cubicBezTo>
                      <a:pt x="274987" y="278182"/>
                      <a:pt x="274796" y="268847"/>
                      <a:pt x="274796" y="258656"/>
                    </a:cubicBezTo>
                    <a:cubicBezTo>
                      <a:pt x="271367" y="257417"/>
                      <a:pt x="267081" y="255893"/>
                      <a:pt x="262223" y="254083"/>
                    </a:cubicBezTo>
                    <a:cubicBezTo>
                      <a:pt x="255841" y="266847"/>
                      <a:pt x="249841" y="278944"/>
                      <a:pt x="243649" y="291040"/>
                    </a:cubicBezTo>
                    <a:cubicBezTo>
                      <a:pt x="236791" y="304661"/>
                      <a:pt x="233553" y="306185"/>
                      <a:pt x="215551" y="301328"/>
                    </a:cubicBezTo>
                    <a:close/>
                    <a:moveTo>
                      <a:pt x="281083" y="333046"/>
                    </a:moveTo>
                    <a:cubicBezTo>
                      <a:pt x="336613" y="333046"/>
                      <a:pt x="391382" y="333046"/>
                      <a:pt x="446722" y="333046"/>
                    </a:cubicBezTo>
                    <a:cubicBezTo>
                      <a:pt x="446722" y="325711"/>
                      <a:pt x="446722" y="318949"/>
                      <a:pt x="446722" y="311805"/>
                    </a:cubicBezTo>
                    <a:cubicBezTo>
                      <a:pt x="391287" y="311805"/>
                      <a:pt x="336518" y="311805"/>
                      <a:pt x="281083" y="311805"/>
                    </a:cubicBezTo>
                    <a:cubicBezTo>
                      <a:pt x="281083" y="318853"/>
                      <a:pt x="281083" y="325331"/>
                      <a:pt x="281083" y="333046"/>
                    </a:cubicBezTo>
                    <a:close/>
                    <a:moveTo>
                      <a:pt x="292227" y="372098"/>
                    </a:moveTo>
                    <a:cubicBezTo>
                      <a:pt x="348329" y="372098"/>
                      <a:pt x="403003" y="372098"/>
                      <a:pt x="457676" y="372098"/>
                    </a:cubicBezTo>
                    <a:cubicBezTo>
                      <a:pt x="457676" y="364478"/>
                      <a:pt x="457676" y="357715"/>
                      <a:pt x="457676" y="351048"/>
                    </a:cubicBezTo>
                    <a:cubicBezTo>
                      <a:pt x="402145" y="351048"/>
                      <a:pt x="347472" y="351048"/>
                      <a:pt x="292227" y="351048"/>
                    </a:cubicBezTo>
                    <a:cubicBezTo>
                      <a:pt x="292227" y="358287"/>
                      <a:pt x="292227" y="364859"/>
                      <a:pt x="292227" y="372098"/>
                    </a:cubicBezTo>
                    <a:close/>
                    <a:moveTo>
                      <a:pt x="446818" y="389815"/>
                    </a:moveTo>
                    <a:cubicBezTo>
                      <a:pt x="391192" y="389815"/>
                      <a:pt x="336423" y="389815"/>
                      <a:pt x="281273" y="389815"/>
                    </a:cubicBezTo>
                    <a:cubicBezTo>
                      <a:pt x="281273" y="397244"/>
                      <a:pt x="281273" y="403912"/>
                      <a:pt x="281273" y="410960"/>
                    </a:cubicBezTo>
                    <a:cubicBezTo>
                      <a:pt x="336804" y="410960"/>
                      <a:pt x="391573" y="410960"/>
                      <a:pt x="446818" y="410960"/>
                    </a:cubicBezTo>
                    <a:cubicBezTo>
                      <a:pt x="446818" y="403816"/>
                      <a:pt x="446818" y="397340"/>
                      <a:pt x="446818" y="389815"/>
                    </a:cubicBezTo>
                    <a:close/>
                    <a:moveTo>
                      <a:pt x="209455" y="410865"/>
                    </a:moveTo>
                    <a:cubicBezTo>
                      <a:pt x="205930" y="380385"/>
                      <a:pt x="202597" y="350762"/>
                      <a:pt x="198787" y="321330"/>
                    </a:cubicBezTo>
                    <a:cubicBezTo>
                      <a:pt x="198406" y="318758"/>
                      <a:pt x="194786" y="316568"/>
                      <a:pt x="192691" y="314186"/>
                    </a:cubicBezTo>
                    <a:cubicBezTo>
                      <a:pt x="190690" y="316663"/>
                      <a:pt x="187642" y="318853"/>
                      <a:pt x="186880" y="321711"/>
                    </a:cubicBezTo>
                    <a:cubicBezTo>
                      <a:pt x="185451" y="326950"/>
                      <a:pt x="185356" y="332569"/>
                      <a:pt x="184785" y="338094"/>
                    </a:cubicBezTo>
                    <a:cubicBezTo>
                      <a:pt x="182023" y="362097"/>
                      <a:pt x="179165" y="386100"/>
                      <a:pt x="176308" y="410865"/>
                    </a:cubicBezTo>
                    <a:cubicBezTo>
                      <a:pt x="187642" y="410865"/>
                      <a:pt x="197834" y="410865"/>
                      <a:pt x="209455" y="410865"/>
                    </a:cubicBezTo>
                    <a:close/>
                    <a:moveTo>
                      <a:pt x="217741" y="219603"/>
                    </a:moveTo>
                    <a:cubicBezTo>
                      <a:pt x="200120" y="219603"/>
                      <a:pt x="184594" y="219603"/>
                      <a:pt x="167735" y="219603"/>
                    </a:cubicBezTo>
                    <a:cubicBezTo>
                      <a:pt x="168973" y="237129"/>
                      <a:pt x="184213" y="245416"/>
                      <a:pt x="193453" y="259894"/>
                    </a:cubicBezTo>
                    <a:cubicBezTo>
                      <a:pt x="200977" y="244178"/>
                      <a:pt x="218122" y="236939"/>
                      <a:pt x="217741" y="219603"/>
                    </a:cubicBezTo>
                    <a:close/>
                    <a:moveTo>
                      <a:pt x="139541" y="248749"/>
                    </a:moveTo>
                    <a:cubicBezTo>
                      <a:pt x="145637" y="261037"/>
                      <a:pt x="151828" y="273324"/>
                      <a:pt x="158401" y="286373"/>
                    </a:cubicBezTo>
                    <a:cubicBezTo>
                      <a:pt x="164020" y="282468"/>
                      <a:pt x="168592" y="279325"/>
                      <a:pt x="172974" y="276086"/>
                    </a:cubicBezTo>
                    <a:cubicBezTo>
                      <a:pt x="175355" y="274372"/>
                      <a:pt x="177546" y="272467"/>
                      <a:pt x="180499" y="270086"/>
                    </a:cubicBezTo>
                    <a:cubicBezTo>
                      <a:pt x="175641" y="264085"/>
                      <a:pt x="171069" y="258370"/>
                      <a:pt x="166497" y="252750"/>
                    </a:cubicBezTo>
                    <a:cubicBezTo>
                      <a:pt x="155734" y="239606"/>
                      <a:pt x="155638" y="239606"/>
                      <a:pt x="139541" y="248749"/>
                    </a:cubicBezTo>
                    <a:close/>
                    <a:moveTo>
                      <a:pt x="247078" y="247130"/>
                    </a:moveTo>
                    <a:cubicBezTo>
                      <a:pt x="239744" y="245320"/>
                      <a:pt x="231172" y="240748"/>
                      <a:pt x="228600" y="242939"/>
                    </a:cubicBezTo>
                    <a:cubicBezTo>
                      <a:pt x="219646" y="250845"/>
                      <a:pt x="212788" y="261037"/>
                      <a:pt x="204883" y="270657"/>
                    </a:cubicBezTo>
                    <a:cubicBezTo>
                      <a:pt x="213455" y="276658"/>
                      <a:pt x="220027" y="281325"/>
                      <a:pt x="227362" y="286469"/>
                    </a:cubicBezTo>
                    <a:cubicBezTo>
                      <a:pt x="233934" y="273324"/>
                      <a:pt x="239934" y="261227"/>
                      <a:pt x="247078" y="247130"/>
                    </a:cubicBezTo>
                    <a:close/>
                    <a:moveTo>
                      <a:pt x="193548" y="281801"/>
                    </a:moveTo>
                    <a:cubicBezTo>
                      <a:pt x="188595" y="285707"/>
                      <a:pt x="184785" y="288659"/>
                      <a:pt x="180975" y="291612"/>
                    </a:cubicBezTo>
                    <a:cubicBezTo>
                      <a:pt x="181165" y="293136"/>
                      <a:pt x="181451" y="294565"/>
                      <a:pt x="181642" y="296089"/>
                    </a:cubicBezTo>
                    <a:cubicBezTo>
                      <a:pt x="187547" y="296565"/>
                      <a:pt x="193548" y="297422"/>
                      <a:pt x="199453" y="297327"/>
                    </a:cubicBezTo>
                    <a:cubicBezTo>
                      <a:pt x="200882" y="297327"/>
                      <a:pt x="203740" y="293327"/>
                      <a:pt x="203549" y="293041"/>
                    </a:cubicBezTo>
                    <a:cubicBezTo>
                      <a:pt x="200596" y="289231"/>
                      <a:pt x="197167" y="285802"/>
                      <a:pt x="193548" y="281801"/>
                    </a:cubicBezTo>
                    <a:close/>
                    <a:moveTo>
                      <a:pt x="260604" y="144927"/>
                    </a:moveTo>
                    <a:cubicBezTo>
                      <a:pt x="262128" y="145498"/>
                      <a:pt x="263652" y="146070"/>
                      <a:pt x="265176" y="146641"/>
                    </a:cubicBezTo>
                    <a:cubicBezTo>
                      <a:pt x="266986" y="141403"/>
                      <a:pt x="270129" y="136259"/>
                      <a:pt x="270129" y="131020"/>
                    </a:cubicBezTo>
                    <a:cubicBezTo>
                      <a:pt x="270129" y="127306"/>
                      <a:pt x="265843" y="123686"/>
                      <a:pt x="263461" y="119972"/>
                    </a:cubicBezTo>
                    <a:cubicBezTo>
                      <a:pt x="262509" y="120543"/>
                      <a:pt x="261651" y="121115"/>
                      <a:pt x="260699" y="121591"/>
                    </a:cubicBezTo>
                    <a:cubicBezTo>
                      <a:pt x="260604" y="129401"/>
                      <a:pt x="260604" y="137212"/>
                      <a:pt x="260604" y="144927"/>
                    </a:cubicBezTo>
                    <a:close/>
                    <a:moveTo>
                      <a:pt x="123253" y="146546"/>
                    </a:moveTo>
                    <a:cubicBezTo>
                      <a:pt x="123253" y="137498"/>
                      <a:pt x="123253" y="129497"/>
                      <a:pt x="123253" y="121019"/>
                    </a:cubicBezTo>
                    <a:cubicBezTo>
                      <a:pt x="110014" y="129020"/>
                      <a:pt x="110014" y="138069"/>
                      <a:pt x="123253" y="1465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73F83524-B4D0-610F-51EC-AE3954701B15}"/>
                  </a:ext>
                </a:extLst>
              </p:cNvPr>
              <p:cNvSpPr/>
              <p:nvPr/>
            </p:nvSpPr>
            <p:spPr>
              <a:xfrm>
                <a:off x="8398709" y="4108449"/>
                <a:ext cx="95628" cy="26899"/>
              </a:xfrm>
              <a:custGeom>
                <a:avLst/>
                <a:gdLst>
                  <a:gd name="connsiteX0" fmla="*/ 144215 w 166227"/>
                  <a:gd name="connsiteY0" fmla="*/ 0 h 46757"/>
                  <a:gd name="connsiteX1" fmla="*/ 148977 w 166227"/>
                  <a:gd name="connsiteY1" fmla="*/ 2191 h 46757"/>
                  <a:gd name="connsiteX2" fmla="*/ 166122 w 166227"/>
                  <a:gd name="connsiteY2" fmla="*/ 26003 h 46757"/>
                  <a:gd name="connsiteX3" fmla="*/ 143738 w 166227"/>
                  <a:gd name="connsiteY3" fmla="*/ 46482 h 46757"/>
                  <a:gd name="connsiteX4" fmla="*/ 114973 w 166227"/>
                  <a:gd name="connsiteY4" fmla="*/ 46672 h 46757"/>
                  <a:gd name="connsiteX5" fmla="*/ 32010 w 166227"/>
                  <a:gd name="connsiteY5" fmla="*/ 46672 h 46757"/>
                  <a:gd name="connsiteX6" fmla="*/ 387 w 166227"/>
                  <a:gd name="connsiteY6" fmla="*/ 27908 h 46757"/>
                  <a:gd name="connsiteX7" fmla="*/ 22390 w 166227"/>
                  <a:gd name="connsiteY7" fmla="*/ 0 h 46757"/>
                  <a:gd name="connsiteX8" fmla="*/ 144215 w 166227"/>
                  <a:gd name="connsiteY8" fmla="*/ 0 h 46757"/>
                  <a:gd name="connsiteX9" fmla="*/ 83254 w 166227"/>
                  <a:gd name="connsiteY9" fmla="*/ 17717 h 46757"/>
                  <a:gd name="connsiteX10" fmla="*/ 28105 w 166227"/>
                  <a:gd name="connsiteY10" fmla="*/ 18002 h 46757"/>
                  <a:gd name="connsiteX11" fmla="*/ 16770 w 166227"/>
                  <a:gd name="connsiteY11" fmla="*/ 23813 h 46757"/>
                  <a:gd name="connsiteX12" fmla="*/ 27533 w 166227"/>
                  <a:gd name="connsiteY12" fmla="*/ 30194 h 46757"/>
                  <a:gd name="connsiteX13" fmla="*/ 137833 w 166227"/>
                  <a:gd name="connsiteY13" fmla="*/ 30194 h 46757"/>
                  <a:gd name="connsiteX14" fmla="*/ 148977 w 166227"/>
                  <a:gd name="connsiteY14" fmla="*/ 24289 h 46757"/>
                  <a:gd name="connsiteX15" fmla="*/ 137261 w 166227"/>
                  <a:gd name="connsiteY15" fmla="*/ 18097 h 46757"/>
                  <a:gd name="connsiteX16" fmla="*/ 83254 w 166227"/>
                  <a:gd name="connsiteY16" fmla="*/ 17717 h 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66227" h="46757">
                    <a:moveTo>
                      <a:pt x="144215" y="0"/>
                    </a:moveTo>
                    <a:cubicBezTo>
                      <a:pt x="145834" y="762"/>
                      <a:pt x="147358" y="1619"/>
                      <a:pt x="148977" y="2191"/>
                    </a:cubicBezTo>
                    <a:cubicBezTo>
                      <a:pt x="160312" y="5810"/>
                      <a:pt x="167170" y="15240"/>
                      <a:pt x="166122" y="26003"/>
                    </a:cubicBezTo>
                    <a:cubicBezTo>
                      <a:pt x="164979" y="37433"/>
                      <a:pt x="156216" y="45815"/>
                      <a:pt x="143738" y="46482"/>
                    </a:cubicBezTo>
                    <a:cubicBezTo>
                      <a:pt x="134213" y="46958"/>
                      <a:pt x="124593" y="46672"/>
                      <a:pt x="114973" y="46672"/>
                    </a:cubicBezTo>
                    <a:cubicBezTo>
                      <a:pt x="87350" y="46672"/>
                      <a:pt x="59632" y="46672"/>
                      <a:pt x="32010" y="46672"/>
                    </a:cubicBezTo>
                    <a:cubicBezTo>
                      <a:pt x="12103" y="46672"/>
                      <a:pt x="2482" y="40958"/>
                      <a:pt x="387" y="27908"/>
                    </a:cubicBezTo>
                    <a:cubicBezTo>
                      <a:pt x="-1709" y="14859"/>
                      <a:pt x="4578" y="6858"/>
                      <a:pt x="22390" y="0"/>
                    </a:cubicBezTo>
                    <a:cubicBezTo>
                      <a:pt x="62966" y="0"/>
                      <a:pt x="103638" y="0"/>
                      <a:pt x="144215" y="0"/>
                    </a:cubicBezTo>
                    <a:close/>
                    <a:moveTo>
                      <a:pt x="83254" y="17717"/>
                    </a:moveTo>
                    <a:cubicBezTo>
                      <a:pt x="64871" y="17717"/>
                      <a:pt x="46488" y="17335"/>
                      <a:pt x="28105" y="18002"/>
                    </a:cubicBezTo>
                    <a:cubicBezTo>
                      <a:pt x="24295" y="18097"/>
                      <a:pt x="20580" y="21717"/>
                      <a:pt x="16770" y="23813"/>
                    </a:cubicBezTo>
                    <a:cubicBezTo>
                      <a:pt x="20390" y="26003"/>
                      <a:pt x="23914" y="30099"/>
                      <a:pt x="27533" y="30194"/>
                    </a:cubicBezTo>
                    <a:cubicBezTo>
                      <a:pt x="64300" y="30671"/>
                      <a:pt x="101066" y="30671"/>
                      <a:pt x="137833" y="30194"/>
                    </a:cubicBezTo>
                    <a:cubicBezTo>
                      <a:pt x="141548" y="30194"/>
                      <a:pt x="145262" y="26384"/>
                      <a:pt x="148977" y="24289"/>
                    </a:cubicBezTo>
                    <a:cubicBezTo>
                      <a:pt x="145072" y="22098"/>
                      <a:pt x="141262" y="18193"/>
                      <a:pt x="137261" y="18097"/>
                    </a:cubicBezTo>
                    <a:cubicBezTo>
                      <a:pt x="119354" y="17335"/>
                      <a:pt x="101352" y="17717"/>
                      <a:pt x="83254" y="177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6FB26116-6F5D-EFD9-9D0C-9C3B9507DE23}"/>
                  </a:ext>
                </a:extLst>
              </p:cNvPr>
              <p:cNvSpPr/>
              <p:nvPr/>
            </p:nvSpPr>
            <p:spPr>
              <a:xfrm>
                <a:off x="8398766" y="4159957"/>
                <a:ext cx="95621" cy="26351"/>
              </a:xfrm>
              <a:custGeom>
                <a:avLst/>
                <a:gdLst>
                  <a:gd name="connsiteX0" fmla="*/ 82489 w 166214"/>
                  <a:gd name="connsiteY0" fmla="*/ 45720 h 45804"/>
                  <a:gd name="connsiteX1" fmla="*/ 26101 w 166214"/>
                  <a:gd name="connsiteY1" fmla="*/ 45720 h 45804"/>
                  <a:gd name="connsiteX2" fmla="*/ 3 w 166214"/>
                  <a:gd name="connsiteY2" fmla="*/ 23336 h 45804"/>
                  <a:gd name="connsiteX3" fmla="*/ 25434 w 166214"/>
                  <a:gd name="connsiteY3" fmla="*/ 286 h 45804"/>
                  <a:gd name="connsiteX4" fmla="*/ 140497 w 166214"/>
                  <a:gd name="connsiteY4" fmla="*/ 286 h 45804"/>
                  <a:gd name="connsiteX5" fmla="*/ 166214 w 166214"/>
                  <a:gd name="connsiteY5" fmla="*/ 23241 h 45804"/>
                  <a:gd name="connsiteX6" fmla="*/ 140020 w 166214"/>
                  <a:gd name="connsiteY6" fmla="*/ 45720 h 45804"/>
                  <a:gd name="connsiteX7" fmla="*/ 82489 w 166214"/>
                  <a:gd name="connsiteY7" fmla="*/ 45720 h 45804"/>
                  <a:gd name="connsiteX8" fmla="*/ 82108 w 166214"/>
                  <a:gd name="connsiteY8" fmla="*/ 16764 h 45804"/>
                  <a:gd name="connsiteX9" fmla="*/ 28006 w 166214"/>
                  <a:gd name="connsiteY9" fmla="*/ 17050 h 45804"/>
                  <a:gd name="connsiteX10" fmla="*/ 16767 w 166214"/>
                  <a:gd name="connsiteY10" fmla="*/ 22765 h 45804"/>
                  <a:gd name="connsiteX11" fmla="*/ 27625 w 166214"/>
                  <a:gd name="connsiteY11" fmla="*/ 29146 h 45804"/>
                  <a:gd name="connsiteX12" fmla="*/ 137925 w 166214"/>
                  <a:gd name="connsiteY12" fmla="*/ 29146 h 45804"/>
                  <a:gd name="connsiteX13" fmla="*/ 148974 w 166214"/>
                  <a:gd name="connsiteY13" fmla="*/ 23146 h 45804"/>
                  <a:gd name="connsiteX14" fmla="*/ 137258 w 166214"/>
                  <a:gd name="connsiteY14" fmla="*/ 16954 h 45804"/>
                  <a:gd name="connsiteX15" fmla="*/ 82108 w 166214"/>
                  <a:gd name="connsiteY15" fmla="*/ 16764 h 45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14" h="45804">
                    <a:moveTo>
                      <a:pt x="82489" y="45720"/>
                    </a:moveTo>
                    <a:cubicBezTo>
                      <a:pt x="63725" y="45720"/>
                      <a:pt x="44866" y="45911"/>
                      <a:pt x="26101" y="45720"/>
                    </a:cubicBezTo>
                    <a:cubicBezTo>
                      <a:pt x="10004" y="45529"/>
                      <a:pt x="193" y="36957"/>
                      <a:pt x="3" y="23336"/>
                    </a:cubicBezTo>
                    <a:cubicBezTo>
                      <a:pt x="-188" y="9716"/>
                      <a:pt x="9242" y="476"/>
                      <a:pt x="25434" y="286"/>
                    </a:cubicBezTo>
                    <a:cubicBezTo>
                      <a:pt x="63820" y="-95"/>
                      <a:pt x="102111" y="-95"/>
                      <a:pt x="140497" y="286"/>
                    </a:cubicBezTo>
                    <a:cubicBezTo>
                      <a:pt x="156499" y="476"/>
                      <a:pt x="166309" y="9906"/>
                      <a:pt x="166214" y="23241"/>
                    </a:cubicBezTo>
                    <a:cubicBezTo>
                      <a:pt x="166024" y="36576"/>
                      <a:pt x="155832" y="45529"/>
                      <a:pt x="140020" y="45720"/>
                    </a:cubicBezTo>
                    <a:cubicBezTo>
                      <a:pt x="120780" y="45911"/>
                      <a:pt x="101634" y="45720"/>
                      <a:pt x="82489" y="45720"/>
                    </a:cubicBezTo>
                    <a:close/>
                    <a:moveTo>
                      <a:pt x="82108" y="16764"/>
                    </a:moveTo>
                    <a:cubicBezTo>
                      <a:pt x="64106" y="16764"/>
                      <a:pt x="46008" y="16383"/>
                      <a:pt x="28006" y="17050"/>
                    </a:cubicBezTo>
                    <a:cubicBezTo>
                      <a:pt x="24196" y="17145"/>
                      <a:pt x="20482" y="20765"/>
                      <a:pt x="16767" y="22765"/>
                    </a:cubicBezTo>
                    <a:cubicBezTo>
                      <a:pt x="20386" y="24956"/>
                      <a:pt x="23910" y="29051"/>
                      <a:pt x="27625" y="29146"/>
                    </a:cubicBezTo>
                    <a:cubicBezTo>
                      <a:pt x="64392" y="29623"/>
                      <a:pt x="101158" y="29623"/>
                      <a:pt x="137925" y="29146"/>
                    </a:cubicBezTo>
                    <a:cubicBezTo>
                      <a:pt x="141640" y="29146"/>
                      <a:pt x="145354" y="25241"/>
                      <a:pt x="148974" y="23146"/>
                    </a:cubicBezTo>
                    <a:cubicBezTo>
                      <a:pt x="145068" y="20955"/>
                      <a:pt x="141163" y="17145"/>
                      <a:pt x="137258" y="16954"/>
                    </a:cubicBezTo>
                    <a:cubicBezTo>
                      <a:pt x="118875" y="16383"/>
                      <a:pt x="100491" y="16764"/>
                      <a:pt x="82108" y="1676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A9F5EC20-DC16-C588-A00E-0814CD8D7F62}"/>
                  </a:ext>
                </a:extLst>
              </p:cNvPr>
              <p:cNvSpPr/>
              <p:nvPr/>
            </p:nvSpPr>
            <p:spPr>
              <a:xfrm>
                <a:off x="8398816" y="4210877"/>
                <a:ext cx="95639" cy="26367"/>
              </a:xfrm>
              <a:custGeom>
                <a:avLst/>
                <a:gdLst>
                  <a:gd name="connsiteX0" fmla="*/ 82783 w 166245"/>
                  <a:gd name="connsiteY0" fmla="*/ 45792 h 45833"/>
                  <a:gd name="connsiteX1" fmla="*/ 26396 w 166245"/>
                  <a:gd name="connsiteY1" fmla="*/ 45792 h 45833"/>
                  <a:gd name="connsiteX2" fmla="*/ 11 w 166245"/>
                  <a:gd name="connsiteY2" fmla="*/ 23789 h 45833"/>
                  <a:gd name="connsiteX3" fmla="*/ 25062 w 166245"/>
                  <a:gd name="connsiteY3" fmla="*/ 357 h 45833"/>
                  <a:gd name="connsiteX4" fmla="*/ 141267 w 166245"/>
                  <a:gd name="connsiteY4" fmla="*/ 357 h 45833"/>
                  <a:gd name="connsiteX5" fmla="*/ 166222 w 166245"/>
                  <a:gd name="connsiteY5" fmla="*/ 24075 h 45833"/>
                  <a:gd name="connsiteX6" fmla="*/ 140410 w 166245"/>
                  <a:gd name="connsiteY6" fmla="*/ 45792 h 45833"/>
                  <a:gd name="connsiteX7" fmla="*/ 82783 w 166245"/>
                  <a:gd name="connsiteY7" fmla="*/ 45792 h 45833"/>
                  <a:gd name="connsiteX8" fmla="*/ 83355 w 166245"/>
                  <a:gd name="connsiteY8" fmla="*/ 16835 h 45833"/>
                  <a:gd name="connsiteX9" fmla="*/ 27062 w 166245"/>
                  <a:gd name="connsiteY9" fmla="*/ 17121 h 45833"/>
                  <a:gd name="connsiteX10" fmla="*/ 16585 w 166245"/>
                  <a:gd name="connsiteY10" fmla="*/ 22550 h 45833"/>
                  <a:gd name="connsiteX11" fmla="*/ 27157 w 166245"/>
                  <a:gd name="connsiteY11" fmla="*/ 29123 h 45833"/>
                  <a:gd name="connsiteX12" fmla="*/ 138600 w 166245"/>
                  <a:gd name="connsiteY12" fmla="*/ 29123 h 45833"/>
                  <a:gd name="connsiteX13" fmla="*/ 148982 w 166245"/>
                  <a:gd name="connsiteY13" fmla="*/ 22455 h 45833"/>
                  <a:gd name="connsiteX14" fmla="*/ 138505 w 166245"/>
                  <a:gd name="connsiteY14" fmla="*/ 17121 h 45833"/>
                  <a:gd name="connsiteX15" fmla="*/ 83355 w 166245"/>
                  <a:gd name="connsiteY15" fmla="*/ 16835 h 45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45" h="45833">
                    <a:moveTo>
                      <a:pt x="82783" y="45792"/>
                    </a:moveTo>
                    <a:cubicBezTo>
                      <a:pt x="64019" y="45792"/>
                      <a:pt x="45160" y="45887"/>
                      <a:pt x="26396" y="45792"/>
                    </a:cubicBezTo>
                    <a:cubicBezTo>
                      <a:pt x="10203" y="45696"/>
                      <a:pt x="297" y="37314"/>
                      <a:pt x="11" y="23789"/>
                    </a:cubicBezTo>
                    <a:cubicBezTo>
                      <a:pt x="-370" y="10168"/>
                      <a:pt x="9060" y="548"/>
                      <a:pt x="25062" y="357"/>
                    </a:cubicBezTo>
                    <a:cubicBezTo>
                      <a:pt x="63733" y="-119"/>
                      <a:pt x="102500" y="-119"/>
                      <a:pt x="141267" y="357"/>
                    </a:cubicBezTo>
                    <a:cubicBezTo>
                      <a:pt x="156888" y="548"/>
                      <a:pt x="166794" y="10835"/>
                      <a:pt x="166222" y="24075"/>
                    </a:cubicBezTo>
                    <a:cubicBezTo>
                      <a:pt x="165651" y="37029"/>
                      <a:pt x="155650" y="45601"/>
                      <a:pt x="140410" y="45792"/>
                    </a:cubicBezTo>
                    <a:cubicBezTo>
                      <a:pt x="121074" y="45887"/>
                      <a:pt x="101929" y="45792"/>
                      <a:pt x="82783" y="45792"/>
                    </a:cubicBezTo>
                    <a:close/>
                    <a:moveTo>
                      <a:pt x="83355" y="16835"/>
                    </a:moveTo>
                    <a:cubicBezTo>
                      <a:pt x="64591" y="16835"/>
                      <a:pt x="45827" y="16550"/>
                      <a:pt x="27062" y="17121"/>
                    </a:cubicBezTo>
                    <a:cubicBezTo>
                      <a:pt x="23538" y="17217"/>
                      <a:pt x="20014" y="20646"/>
                      <a:pt x="16585" y="22550"/>
                    </a:cubicBezTo>
                    <a:cubicBezTo>
                      <a:pt x="20109" y="24837"/>
                      <a:pt x="23633" y="29123"/>
                      <a:pt x="27157" y="29123"/>
                    </a:cubicBezTo>
                    <a:cubicBezTo>
                      <a:pt x="64305" y="29599"/>
                      <a:pt x="101453" y="29599"/>
                      <a:pt x="138600" y="29123"/>
                    </a:cubicBezTo>
                    <a:cubicBezTo>
                      <a:pt x="142124" y="29123"/>
                      <a:pt x="145458" y="24741"/>
                      <a:pt x="148982" y="22455"/>
                    </a:cubicBezTo>
                    <a:cubicBezTo>
                      <a:pt x="145458" y="20550"/>
                      <a:pt x="142029" y="17217"/>
                      <a:pt x="138505" y="17121"/>
                    </a:cubicBezTo>
                    <a:cubicBezTo>
                      <a:pt x="120122" y="16454"/>
                      <a:pt x="101738" y="16835"/>
                      <a:pt x="83355" y="1683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EE29048F-99CD-B1CB-57BB-32A60D251D7D}"/>
                  </a:ext>
                </a:extLst>
              </p:cNvPr>
              <p:cNvSpPr/>
              <p:nvPr/>
            </p:nvSpPr>
            <p:spPr>
              <a:xfrm>
                <a:off x="8358930" y="4162587"/>
                <a:ext cx="28110" cy="22474"/>
              </a:xfrm>
              <a:custGeom>
                <a:avLst/>
                <a:gdLst>
                  <a:gd name="connsiteX0" fmla="*/ 19145 w 48863"/>
                  <a:gd name="connsiteY0" fmla="*/ 20098 h 39065"/>
                  <a:gd name="connsiteX1" fmla="*/ 35624 w 48863"/>
                  <a:gd name="connsiteY1" fmla="*/ 2096 h 39065"/>
                  <a:gd name="connsiteX2" fmla="*/ 48863 w 48863"/>
                  <a:gd name="connsiteY2" fmla="*/ 0 h 39065"/>
                  <a:gd name="connsiteX3" fmla="*/ 46958 w 48863"/>
                  <a:gd name="connsiteY3" fmla="*/ 13145 h 39065"/>
                  <a:gd name="connsiteX4" fmla="*/ 25527 w 48863"/>
                  <a:gd name="connsiteY4" fmla="*/ 35147 h 39065"/>
                  <a:gd name="connsiteX5" fmla="*/ 10192 w 48863"/>
                  <a:gd name="connsiteY5" fmla="*/ 35338 h 39065"/>
                  <a:gd name="connsiteX6" fmla="*/ 1905 w 48863"/>
                  <a:gd name="connsiteY6" fmla="*/ 26670 h 39065"/>
                  <a:gd name="connsiteX7" fmla="*/ 0 w 48863"/>
                  <a:gd name="connsiteY7" fmla="*/ 13240 h 39065"/>
                  <a:gd name="connsiteX8" fmla="*/ 12668 w 48863"/>
                  <a:gd name="connsiteY8" fmla="*/ 14573 h 39065"/>
                  <a:gd name="connsiteX9" fmla="*/ 19145 w 48863"/>
                  <a:gd name="connsiteY9" fmla="*/ 20098 h 39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63" h="39065">
                    <a:moveTo>
                      <a:pt x="19145" y="20098"/>
                    </a:moveTo>
                    <a:cubicBezTo>
                      <a:pt x="24670" y="13811"/>
                      <a:pt x="29433" y="7049"/>
                      <a:pt x="35624" y="2096"/>
                    </a:cubicBezTo>
                    <a:cubicBezTo>
                      <a:pt x="38672" y="-381"/>
                      <a:pt x="44387" y="572"/>
                      <a:pt x="48863" y="0"/>
                    </a:cubicBezTo>
                    <a:cubicBezTo>
                      <a:pt x="48292" y="4477"/>
                      <a:pt x="49340" y="10192"/>
                      <a:pt x="46958" y="13145"/>
                    </a:cubicBezTo>
                    <a:cubicBezTo>
                      <a:pt x="40577" y="21146"/>
                      <a:pt x="32671" y="27813"/>
                      <a:pt x="25527" y="35147"/>
                    </a:cubicBezTo>
                    <a:cubicBezTo>
                      <a:pt x="20479" y="40291"/>
                      <a:pt x="15431" y="40386"/>
                      <a:pt x="10192" y="35338"/>
                    </a:cubicBezTo>
                    <a:cubicBezTo>
                      <a:pt x="7334" y="32576"/>
                      <a:pt x="3429" y="30099"/>
                      <a:pt x="1905" y="26670"/>
                    </a:cubicBezTo>
                    <a:cubicBezTo>
                      <a:pt x="191" y="22670"/>
                      <a:pt x="572" y="17717"/>
                      <a:pt x="0" y="13240"/>
                    </a:cubicBezTo>
                    <a:cubicBezTo>
                      <a:pt x="4191" y="13621"/>
                      <a:pt x="8573" y="13621"/>
                      <a:pt x="12668" y="14573"/>
                    </a:cubicBezTo>
                    <a:cubicBezTo>
                      <a:pt x="14478" y="15050"/>
                      <a:pt x="15907" y="17240"/>
                      <a:pt x="19145" y="2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6A0F5550-BA89-3A3B-5318-923BD302F0EE}"/>
                  </a:ext>
                </a:extLst>
              </p:cNvPr>
              <p:cNvSpPr/>
              <p:nvPr/>
            </p:nvSpPr>
            <p:spPr>
              <a:xfrm>
                <a:off x="8359095" y="4214699"/>
                <a:ext cx="28056" cy="22434"/>
              </a:xfrm>
              <a:custGeom>
                <a:avLst/>
                <a:gdLst>
                  <a:gd name="connsiteX0" fmla="*/ 18574 w 48768"/>
                  <a:gd name="connsiteY0" fmla="*/ 19907 h 38996"/>
                  <a:gd name="connsiteX1" fmla="*/ 35528 w 48768"/>
                  <a:gd name="connsiteY1" fmla="*/ 1714 h 38996"/>
                  <a:gd name="connsiteX2" fmla="*/ 48768 w 48768"/>
                  <a:gd name="connsiteY2" fmla="*/ 0 h 38996"/>
                  <a:gd name="connsiteX3" fmla="*/ 46482 w 48768"/>
                  <a:gd name="connsiteY3" fmla="*/ 13240 h 38996"/>
                  <a:gd name="connsiteX4" fmla="*/ 24956 w 48768"/>
                  <a:gd name="connsiteY4" fmla="*/ 35242 h 38996"/>
                  <a:gd name="connsiteX5" fmla="*/ 9716 w 48768"/>
                  <a:gd name="connsiteY5" fmla="*/ 34957 h 38996"/>
                  <a:gd name="connsiteX6" fmla="*/ 1429 w 48768"/>
                  <a:gd name="connsiteY6" fmla="*/ 26289 h 38996"/>
                  <a:gd name="connsiteX7" fmla="*/ 0 w 48768"/>
                  <a:gd name="connsiteY7" fmla="*/ 12859 h 38996"/>
                  <a:gd name="connsiteX8" fmla="*/ 12573 w 48768"/>
                  <a:gd name="connsiteY8" fmla="*/ 14668 h 38996"/>
                  <a:gd name="connsiteX9" fmla="*/ 18574 w 48768"/>
                  <a:gd name="connsiteY9" fmla="*/ 19907 h 389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768" h="38996">
                    <a:moveTo>
                      <a:pt x="18574" y="19907"/>
                    </a:moveTo>
                    <a:cubicBezTo>
                      <a:pt x="24479" y="13335"/>
                      <a:pt x="29242" y="6667"/>
                      <a:pt x="35528" y="1714"/>
                    </a:cubicBezTo>
                    <a:cubicBezTo>
                      <a:pt x="38576" y="-667"/>
                      <a:pt x="44291" y="476"/>
                      <a:pt x="48768" y="0"/>
                    </a:cubicBezTo>
                    <a:cubicBezTo>
                      <a:pt x="48101" y="4477"/>
                      <a:pt x="48959" y="10192"/>
                      <a:pt x="46482" y="13240"/>
                    </a:cubicBezTo>
                    <a:cubicBezTo>
                      <a:pt x="40100" y="21241"/>
                      <a:pt x="32195" y="28004"/>
                      <a:pt x="24956" y="35242"/>
                    </a:cubicBezTo>
                    <a:cubicBezTo>
                      <a:pt x="19717" y="40481"/>
                      <a:pt x="14764" y="40100"/>
                      <a:pt x="9716" y="34957"/>
                    </a:cubicBezTo>
                    <a:cubicBezTo>
                      <a:pt x="6953" y="32099"/>
                      <a:pt x="2858" y="29718"/>
                      <a:pt x="1429" y="26289"/>
                    </a:cubicBezTo>
                    <a:cubicBezTo>
                      <a:pt x="-190" y="22288"/>
                      <a:pt x="381" y="17431"/>
                      <a:pt x="0" y="12859"/>
                    </a:cubicBezTo>
                    <a:cubicBezTo>
                      <a:pt x="4191" y="13430"/>
                      <a:pt x="8477" y="13716"/>
                      <a:pt x="12573" y="14668"/>
                    </a:cubicBezTo>
                    <a:cubicBezTo>
                      <a:pt x="14097" y="14954"/>
                      <a:pt x="15335" y="16954"/>
                      <a:pt x="18574" y="1990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80E2F1B5-DFC7-7D36-14BD-981BBD00260D}"/>
                  </a:ext>
                </a:extLst>
              </p:cNvPr>
              <p:cNvSpPr/>
              <p:nvPr/>
            </p:nvSpPr>
            <p:spPr>
              <a:xfrm>
                <a:off x="8358985" y="4110839"/>
                <a:ext cx="28275" cy="22244"/>
              </a:xfrm>
              <a:custGeom>
                <a:avLst/>
                <a:gdLst>
                  <a:gd name="connsiteX0" fmla="*/ 19050 w 49149"/>
                  <a:gd name="connsiteY0" fmla="*/ 19848 h 38665"/>
                  <a:gd name="connsiteX1" fmla="*/ 35909 w 49149"/>
                  <a:gd name="connsiteY1" fmla="*/ 1370 h 38665"/>
                  <a:gd name="connsiteX2" fmla="*/ 49149 w 49149"/>
                  <a:gd name="connsiteY2" fmla="*/ 131 h 38665"/>
                  <a:gd name="connsiteX3" fmla="*/ 46958 w 49149"/>
                  <a:gd name="connsiteY3" fmla="*/ 12514 h 38665"/>
                  <a:gd name="connsiteX4" fmla="*/ 25432 w 49149"/>
                  <a:gd name="connsiteY4" fmla="*/ 34612 h 38665"/>
                  <a:gd name="connsiteX5" fmla="*/ 10096 w 49149"/>
                  <a:gd name="connsiteY5" fmla="*/ 34993 h 38665"/>
                  <a:gd name="connsiteX6" fmla="*/ 1810 w 49149"/>
                  <a:gd name="connsiteY6" fmla="*/ 26325 h 38665"/>
                  <a:gd name="connsiteX7" fmla="*/ 0 w 49149"/>
                  <a:gd name="connsiteY7" fmla="*/ 12895 h 38665"/>
                  <a:gd name="connsiteX8" fmla="*/ 12763 w 49149"/>
                  <a:gd name="connsiteY8" fmla="*/ 14324 h 38665"/>
                  <a:gd name="connsiteX9" fmla="*/ 19050 w 49149"/>
                  <a:gd name="connsiteY9" fmla="*/ 19848 h 38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149" h="38665">
                    <a:moveTo>
                      <a:pt x="19050" y="19848"/>
                    </a:moveTo>
                    <a:cubicBezTo>
                      <a:pt x="24955" y="13181"/>
                      <a:pt x="29718" y="6323"/>
                      <a:pt x="35909" y="1370"/>
                    </a:cubicBezTo>
                    <a:cubicBezTo>
                      <a:pt x="38862" y="-916"/>
                      <a:pt x="44672" y="417"/>
                      <a:pt x="49149" y="131"/>
                    </a:cubicBezTo>
                    <a:cubicBezTo>
                      <a:pt x="48482" y="4322"/>
                      <a:pt x="49339" y="9656"/>
                      <a:pt x="46958" y="12514"/>
                    </a:cubicBezTo>
                    <a:cubicBezTo>
                      <a:pt x="40481" y="20420"/>
                      <a:pt x="32576" y="27278"/>
                      <a:pt x="25432" y="34612"/>
                    </a:cubicBezTo>
                    <a:cubicBezTo>
                      <a:pt x="20384" y="39755"/>
                      <a:pt x="15335" y="40136"/>
                      <a:pt x="10096" y="34993"/>
                    </a:cubicBezTo>
                    <a:cubicBezTo>
                      <a:pt x="7239" y="32135"/>
                      <a:pt x="3334" y="29754"/>
                      <a:pt x="1810" y="26325"/>
                    </a:cubicBezTo>
                    <a:cubicBezTo>
                      <a:pt x="95" y="22325"/>
                      <a:pt x="476" y="17372"/>
                      <a:pt x="0" y="12895"/>
                    </a:cubicBezTo>
                    <a:cubicBezTo>
                      <a:pt x="4286" y="13371"/>
                      <a:pt x="8572" y="13466"/>
                      <a:pt x="12763" y="14324"/>
                    </a:cubicBezTo>
                    <a:cubicBezTo>
                      <a:pt x="14288" y="14705"/>
                      <a:pt x="15526" y="16705"/>
                      <a:pt x="19050" y="1984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3D4ADDCC-EA62-6D97-63C2-BDB8712AD959}"/>
                </a:ext>
              </a:extLst>
            </p:cNvPr>
            <p:cNvSpPr txBox="1"/>
            <p:nvPr/>
          </p:nvSpPr>
          <p:spPr>
            <a:xfrm>
              <a:off x="3566034" y="2489303"/>
              <a:ext cx="5172709" cy="1720726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理解赏析词语，首先要理解词语的含义。一个词语一般两种意义：</a:t>
              </a:r>
            </a:p>
            <a:p>
              <a:pPr>
                <a:lnSpc>
                  <a:spcPct val="150000"/>
                </a:lnSpc>
              </a:pPr>
              <a:r>
                <a:rPr lang="zh-CN" alt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一是</a:t>
              </a:r>
              <a:r>
                <a:rPr lang="zh-CN" altLang="en-US" sz="24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本义</a:t>
              </a:r>
              <a:r>
                <a:rPr lang="zh-CN" alt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，即词典上的含义；二是</a:t>
              </a:r>
              <a:r>
                <a:rPr lang="zh-CN" altLang="en-US" sz="24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语境义</a:t>
              </a:r>
              <a:r>
                <a:rPr lang="zh-CN" alt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，即词语在动态使用时所体现出来的意义。</a:t>
              </a:r>
              <a:endPara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高考重在考查语境义。词语的语境义一般包括</a:t>
              </a:r>
              <a:r>
                <a:rPr lang="zh-CN" altLang="en-US" sz="24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具体言语义</a:t>
              </a:r>
              <a:r>
                <a:rPr lang="zh-CN" alt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、</a:t>
              </a:r>
              <a:r>
                <a:rPr lang="zh-CN" altLang="en-US" sz="24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转移言语义</a:t>
              </a:r>
              <a:r>
                <a:rPr lang="zh-CN" alt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和</a:t>
              </a:r>
              <a:r>
                <a:rPr lang="zh-CN" altLang="en-US" sz="2400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主观情境义</a:t>
              </a:r>
              <a:r>
                <a:rPr lang="zh-CN" alt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三种，而后两种又是重点中的重点。</a:t>
              </a:r>
              <a:endPara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endPara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endParaRPr lang="en-US" altLang="zh-CN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endParaRPr lang="zh-CN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endParaRPr lang="en-US" altLang="zh-CN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endParaRPr lang="zh-CN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dist">
                <a:lnSpc>
                  <a:spcPct val="150000"/>
                </a:lnSpc>
              </a:pP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D248FA53-0A73-53CF-5C2A-6D21F4A693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6970759"/>
              </p:ext>
            </p:extLst>
          </p:nvPr>
        </p:nvGraphicFramePr>
        <p:xfrm>
          <a:off x="124685" y="3815003"/>
          <a:ext cx="11561601" cy="24021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7347">
                  <a:extLst>
                    <a:ext uri="{9D8B030D-6E8A-4147-A177-3AD203B41FA5}">
                      <a16:colId xmlns:a16="http://schemas.microsoft.com/office/drawing/2014/main" val="662318070"/>
                    </a:ext>
                  </a:extLst>
                </a:gridCol>
                <a:gridCol w="5237852">
                  <a:extLst>
                    <a:ext uri="{9D8B030D-6E8A-4147-A177-3AD203B41FA5}">
                      <a16:colId xmlns:a16="http://schemas.microsoft.com/office/drawing/2014/main" val="4289169137"/>
                    </a:ext>
                  </a:extLst>
                </a:gridCol>
                <a:gridCol w="4706402">
                  <a:extLst>
                    <a:ext uri="{9D8B030D-6E8A-4147-A177-3AD203B41FA5}">
                      <a16:colId xmlns:a16="http://schemas.microsoft.com/office/drawing/2014/main" val="596929074"/>
                    </a:ext>
                  </a:extLst>
                </a:gridCol>
              </a:tblGrid>
              <a:tr h="869965">
                <a:tc>
                  <a:txBody>
                    <a:bodyPr/>
                    <a:lstStyle/>
                    <a:p>
                      <a:pPr marL="0" indent="0" algn="ctr" fontAlgn="t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u="none" strike="noStrike" dirty="0">
                          <a:effectLst/>
                        </a:rPr>
                        <a:t>转移言语义</a:t>
                      </a:r>
                      <a:endParaRPr lang="zh-CN" alt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0" marR="5810" marT="58097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u="none" strike="noStrike" dirty="0">
                          <a:effectLst/>
                        </a:rPr>
                        <a:t>在具体语境中有意用表示甲义的词转而表示乙义。词义发生转移，生出意外之义。</a:t>
                      </a:r>
                      <a:endParaRPr lang="zh-CN" alt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0" marR="5810" marT="58097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u="none" strike="noStrike">
                          <a:effectLst/>
                        </a:rPr>
                        <a:t>在“我要尽量地吞咽今年北平的春天”中，“吞咽”是“享受”的意思。</a:t>
                      </a:r>
                      <a:endParaRPr lang="zh-CN" alt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0" marR="5810" marT="58097" marB="0"/>
                </a:tc>
                <a:extLst>
                  <a:ext uri="{0D108BD9-81ED-4DB2-BD59-A6C34878D82A}">
                    <a16:rowId xmlns:a16="http://schemas.microsoft.com/office/drawing/2014/main" val="3183487451"/>
                  </a:ext>
                </a:extLst>
              </a:tr>
              <a:tr h="1187508">
                <a:tc>
                  <a:txBody>
                    <a:bodyPr/>
                    <a:lstStyle/>
                    <a:p>
                      <a:pPr marL="0" indent="0" algn="ctr" fontAlgn="t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u="none" strike="noStrike">
                          <a:effectLst/>
                        </a:rPr>
                        <a:t>主观情境义</a:t>
                      </a:r>
                      <a:endParaRPr lang="zh-CN" alt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0" marR="5810" marT="58097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u="none" strike="noStrike" dirty="0">
                          <a:effectLst/>
                        </a:rPr>
                        <a:t>作者将自己的主观感受、思想感情寓于词语中，给词语添加丰富的含义。</a:t>
                      </a:r>
                      <a:endParaRPr lang="zh-CN" alt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0" marR="5810" marT="58097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000" u="none" strike="noStrike" dirty="0">
                          <a:effectLst/>
                        </a:rPr>
                        <a:t>“而作为人类的我们，只能在大地上仰望这些天地间神秘的舞者”中的“仰望”就饱含了作者的赞美和向往之情。</a:t>
                      </a:r>
                      <a:endParaRPr lang="zh-CN" alt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10" marR="5810" marT="58097" marB="0"/>
                </a:tc>
                <a:extLst>
                  <a:ext uri="{0D108BD9-81ED-4DB2-BD59-A6C34878D82A}">
                    <a16:rowId xmlns:a16="http://schemas.microsoft.com/office/drawing/2014/main" val="4206578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22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0C641-FBDB-41E6-00A5-411495B6C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C3ADFE0B-1D1C-37A3-3CEF-A0E3F26BA08C}"/>
              </a:ext>
            </a:extLst>
          </p:cNvPr>
          <p:cNvSpPr txBox="1"/>
          <p:nvPr/>
        </p:nvSpPr>
        <p:spPr>
          <a:xfrm>
            <a:off x="27232" y="17117"/>
            <a:ext cx="10353675" cy="7078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4000" dirty="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教考衔接：考题变型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1497845-1352-243D-21D6-2C9314425D39}"/>
              </a:ext>
            </a:extLst>
          </p:cNvPr>
          <p:cNvSpPr txBox="1"/>
          <p:nvPr/>
        </p:nvSpPr>
        <p:spPr>
          <a:xfrm>
            <a:off x="-80354" y="1837970"/>
            <a:ext cx="6296027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endParaRPr lang="en-US" altLang="zh-CN" dirty="0"/>
          </a:p>
          <a:p>
            <a:pPr algn="ctr"/>
            <a:endParaRPr lang="zh-CN" altLang="en-US" dirty="0"/>
          </a:p>
        </p:txBody>
      </p:sp>
      <p:grpSp>
        <p:nvGrpSpPr>
          <p:cNvPr id="39" name="组合 38">
            <a:extLst>
              <a:ext uri="{FF2B5EF4-FFF2-40B4-BE49-F238E27FC236}">
                <a16:creationId xmlns:a16="http://schemas.microsoft.com/office/drawing/2014/main" id="{8DC5E3E2-D622-6372-9056-1F522FE0598C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27232" y="864891"/>
            <a:ext cx="11360795" cy="5126334"/>
            <a:chOff x="3434846" y="2339023"/>
            <a:chExt cx="5322309" cy="2179955"/>
          </a:xfrm>
        </p:grpSpPr>
        <p:grpSp>
          <p:nvGrpSpPr>
            <p:cNvPr id="40" name="组合 39">
              <a:extLst>
                <a:ext uri="{FF2B5EF4-FFF2-40B4-BE49-F238E27FC236}">
                  <a16:creationId xmlns:a16="http://schemas.microsoft.com/office/drawing/2014/main" id="{A8306D16-5BA9-A326-58F3-CF712B685B4F}"/>
                </a:ext>
              </a:extLst>
            </p:cNvPr>
            <p:cNvGrpSpPr/>
            <p:nvPr/>
          </p:nvGrpSpPr>
          <p:grpSpPr>
            <a:xfrm>
              <a:off x="3434846" y="2339023"/>
              <a:ext cx="5322309" cy="2179955"/>
              <a:chOff x="3434846" y="2339023"/>
              <a:chExt cx="5322309" cy="2179955"/>
            </a:xfrm>
          </p:grpSpPr>
          <p:sp>
            <p:nvSpPr>
              <p:cNvPr id="42" name="矩形">
                <a:extLst>
                  <a:ext uri="{FF2B5EF4-FFF2-40B4-BE49-F238E27FC236}">
                    <a16:creationId xmlns:a16="http://schemas.microsoft.com/office/drawing/2014/main" id="{ACFBEB53-FC43-B5DB-7476-AAAFDA3B3184}"/>
                  </a:ext>
                </a:extLst>
              </p:cNvPr>
              <p:cNvSpPr/>
              <p:nvPr/>
            </p:nvSpPr>
            <p:spPr bwMode="auto">
              <a:xfrm>
                <a:off x="3435480" y="2339023"/>
                <a:ext cx="5321675" cy="2179955"/>
              </a:xfrm>
              <a:custGeom>
                <a:avLst/>
                <a:gdLst>
                  <a:gd name="T0" fmla="*/ 3125 w 3125"/>
                  <a:gd name="T1" fmla="*/ 1280 h 1280"/>
                  <a:gd name="T2" fmla="*/ 0 w 3125"/>
                  <a:gd name="T3" fmla="*/ 1280 h 1280"/>
                  <a:gd name="T4" fmla="*/ 0 w 3125"/>
                  <a:gd name="T5" fmla="*/ 123 h 1280"/>
                  <a:gd name="T6" fmla="*/ 9 w 3125"/>
                  <a:gd name="T7" fmla="*/ 123 h 1280"/>
                  <a:gd name="T8" fmla="*/ 9 w 3125"/>
                  <a:gd name="T9" fmla="*/ 1272 h 1280"/>
                  <a:gd name="T10" fmla="*/ 3115 w 3125"/>
                  <a:gd name="T11" fmla="*/ 1272 h 1280"/>
                  <a:gd name="T12" fmla="*/ 3115 w 3125"/>
                  <a:gd name="T13" fmla="*/ 9 h 1280"/>
                  <a:gd name="T14" fmla="*/ 123 w 3125"/>
                  <a:gd name="T15" fmla="*/ 9 h 1280"/>
                  <a:gd name="T16" fmla="*/ 123 w 3125"/>
                  <a:gd name="T17" fmla="*/ 0 h 1280"/>
                  <a:gd name="T18" fmla="*/ 3125 w 3125"/>
                  <a:gd name="T19" fmla="*/ 0 h 1280"/>
                  <a:gd name="T20" fmla="*/ 3125 w 3125"/>
                  <a:gd name="T21" fmla="*/ 1280 h 1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25" h="1280">
                    <a:moveTo>
                      <a:pt x="3125" y="1280"/>
                    </a:moveTo>
                    <a:lnTo>
                      <a:pt x="0" y="1280"/>
                    </a:lnTo>
                    <a:lnTo>
                      <a:pt x="0" y="123"/>
                    </a:lnTo>
                    <a:lnTo>
                      <a:pt x="9" y="123"/>
                    </a:lnTo>
                    <a:lnTo>
                      <a:pt x="9" y="1272"/>
                    </a:lnTo>
                    <a:lnTo>
                      <a:pt x="3115" y="1272"/>
                    </a:lnTo>
                    <a:lnTo>
                      <a:pt x="3115" y="9"/>
                    </a:lnTo>
                    <a:lnTo>
                      <a:pt x="123" y="9"/>
                    </a:lnTo>
                    <a:lnTo>
                      <a:pt x="123" y="0"/>
                    </a:lnTo>
                    <a:lnTo>
                      <a:pt x="3125" y="0"/>
                    </a:lnTo>
                    <a:lnTo>
                      <a:pt x="3125" y="128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43" name="矩形 226">
                <a:extLst>
                  <a:ext uri="{FF2B5EF4-FFF2-40B4-BE49-F238E27FC236}">
                    <a16:creationId xmlns:a16="http://schemas.microsoft.com/office/drawing/2014/main" id="{855C8B7D-6256-A70F-D9FE-FEC9E7F386FB}"/>
                  </a:ext>
                </a:extLst>
              </p:cNvPr>
              <p:cNvSpPr/>
              <p:nvPr/>
            </p:nvSpPr>
            <p:spPr>
              <a:xfrm>
                <a:off x="3530600" y="2422524"/>
                <a:ext cx="5129782" cy="636289"/>
              </a:xfrm>
              <a:custGeom>
                <a:avLst/>
                <a:gdLst>
                  <a:gd name="connsiteX0" fmla="*/ 0 w 5128129"/>
                  <a:gd name="connsiteY0" fmla="*/ 0 h 2010840"/>
                  <a:gd name="connsiteX1" fmla="*/ 5128129 w 5128129"/>
                  <a:gd name="connsiteY1" fmla="*/ 0 h 2010840"/>
                  <a:gd name="connsiteX2" fmla="*/ 5128129 w 5128129"/>
                  <a:gd name="connsiteY2" fmla="*/ 2010840 h 2010840"/>
                  <a:gd name="connsiteX3" fmla="*/ 0 w 5128129"/>
                  <a:gd name="connsiteY3" fmla="*/ 2010840 h 2010840"/>
                  <a:gd name="connsiteX4" fmla="*/ 0 w 5128129"/>
                  <a:gd name="connsiteY4" fmla="*/ 0 h 2010840"/>
                  <a:gd name="connsiteX0-1" fmla="*/ 1653 w 5129782"/>
                  <a:gd name="connsiteY0-2" fmla="*/ 0 h 2010840"/>
                  <a:gd name="connsiteX1-3" fmla="*/ 5129782 w 5129782"/>
                  <a:gd name="connsiteY1-4" fmla="*/ 0 h 2010840"/>
                  <a:gd name="connsiteX2-5" fmla="*/ 5129782 w 5129782"/>
                  <a:gd name="connsiteY2-6" fmla="*/ 2010840 h 2010840"/>
                  <a:gd name="connsiteX3-7" fmla="*/ 1653 w 5129782"/>
                  <a:gd name="connsiteY3-8" fmla="*/ 2010840 h 2010840"/>
                  <a:gd name="connsiteX4-9" fmla="*/ 0 w 5129782"/>
                  <a:gd name="connsiteY4-10" fmla="*/ 71970 h 2010840"/>
                  <a:gd name="connsiteX5" fmla="*/ 1653 w 5129782"/>
                  <a:gd name="connsiteY5" fmla="*/ 0 h 2010840"/>
                  <a:gd name="connsiteX0-11" fmla="*/ 1653 w 5129782"/>
                  <a:gd name="connsiteY0-12" fmla="*/ 1055 h 2011895"/>
                  <a:gd name="connsiteX1-13" fmla="*/ 79375 w 5129782"/>
                  <a:gd name="connsiteY1-14" fmla="*/ 0 h 2011895"/>
                  <a:gd name="connsiteX2-15" fmla="*/ 5129782 w 5129782"/>
                  <a:gd name="connsiteY2-16" fmla="*/ 1055 h 2011895"/>
                  <a:gd name="connsiteX3-17" fmla="*/ 5129782 w 5129782"/>
                  <a:gd name="connsiteY3-18" fmla="*/ 2011895 h 2011895"/>
                  <a:gd name="connsiteX4-19" fmla="*/ 1653 w 5129782"/>
                  <a:gd name="connsiteY4-20" fmla="*/ 2011895 h 2011895"/>
                  <a:gd name="connsiteX5-21" fmla="*/ 0 w 5129782"/>
                  <a:gd name="connsiteY5-22" fmla="*/ 73025 h 2011895"/>
                  <a:gd name="connsiteX6" fmla="*/ 1653 w 5129782"/>
                  <a:gd name="connsiteY6" fmla="*/ 1055 h 2011895"/>
                  <a:gd name="connsiteX0-23" fmla="*/ 52453 w 5129782"/>
                  <a:gd name="connsiteY0-24" fmla="*/ 35980 h 2011895"/>
                  <a:gd name="connsiteX1-25" fmla="*/ 79375 w 5129782"/>
                  <a:gd name="connsiteY1-26" fmla="*/ 0 h 2011895"/>
                  <a:gd name="connsiteX2-27" fmla="*/ 5129782 w 5129782"/>
                  <a:gd name="connsiteY2-28" fmla="*/ 1055 h 2011895"/>
                  <a:gd name="connsiteX3-29" fmla="*/ 5129782 w 5129782"/>
                  <a:gd name="connsiteY3-30" fmla="*/ 2011895 h 2011895"/>
                  <a:gd name="connsiteX4-31" fmla="*/ 1653 w 5129782"/>
                  <a:gd name="connsiteY4-32" fmla="*/ 2011895 h 2011895"/>
                  <a:gd name="connsiteX5-33" fmla="*/ 0 w 5129782"/>
                  <a:gd name="connsiteY5-34" fmla="*/ 73025 h 2011895"/>
                  <a:gd name="connsiteX6-35" fmla="*/ 52453 w 5129782"/>
                  <a:gd name="connsiteY6-36" fmla="*/ 35980 h 201189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21" y="connsiteY5-22"/>
                  </a:cxn>
                  <a:cxn ang="0">
                    <a:pos x="connsiteX6-35" y="connsiteY6-36"/>
                  </a:cxn>
                </a:cxnLst>
                <a:rect l="l" t="t" r="r" b="b"/>
                <a:pathLst>
                  <a:path w="5129782" h="2011895">
                    <a:moveTo>
                      <a:pt x="52453" y="35980"/>
                    </a:moveTo>
                    <a:lnTo>
                      <a:pt x="79375" y="0"/>
                    </a:lnTo>
                    <a:lnTo>
                      <a:pt x="5129782" y="1055"/>
                    </a:lnTo>
                    <a:lnTo>
                      <a:pt x="5129782" y="2011895"/>
                    </a:lnTo>
                    <a:lnTo>
                      <a:pt x="1653" y="2011895"/>
                    </a:lnTo>
                    <a:lnTo>
                      <a:pt x="0" y="73025"/>
                    </a:lnTo>
                    <a:lnTo>
                      <a:pt x="52453" y="35980"/>
                    </a:lnTo>
                    <a:close/>
                  </a:path>
                </a:pathLst>
              </a:custGeom>
              <a:noFill/>
              <a:ln w="15875">
                <a:gradFill>
                  <a:gsLst>
                    <a:gs pos="0">
                      <a:srgbClr val="1865F1"/>
                    </a:gs>
                    <a:gs pos="100000">
                      <a:srgbClr val="3B7DF3"/>
                    </a:gs>
                  </a:gsLst>
                  <a:lin ang="5400000" scaled="1"/>
                </a:gra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44" name="三角形">
                <a:extLst>
                  <a:ext uri="{FF2B5EF4-FFF2-40B4-BE49-F238E27FC236}">
                    <a16:creationId xmlns:a16="http://schemas.microsoft.com/office/drawing/2014/main" id="{DA2C7BAB-53B0-212B-5A59-A8AB96443399}"/>
                  </a:ext>
                </a:extLst>
              </p:cNvPr>
              <p:cNvSpPr/>
              <p:nvPr/>
            </p:nvSpPr>
            <p:spPr bwMode="auto">
              <a:xfrm>
                <a:off x="3434846" y="2339023"/>
                <a:ext cx="209550" cy="209550"/>
              </a:xfrm>
              <a:custGeom>
                <a:avLst/>
                <a:gdLst>
                  <a:gd name="T0" fmla="*/ 118 w 118"/>
                  <a:gd name="T1" fmla="*/ 0 h 118"/>
                  <a:gd name="T2" fmla="*/ 118 w 118"/>
                  <a:gd name="T3" fmla="*/ 118 h 118"/>
                  <a:gd name="T4" fmla="*/ 0 w 118"/>
                  <a:gd name="T5" fmla="*/ 118 h 118"/>
                  <a:gd name="T6" fmla="*/ 118 w 118"/>
                  <a:gd name="T7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118">
                    <a:moveTo>
                      <a:pt x="118" y="0"/>
                    </a:moveTo>
                    <a:lnTo>
                      <a:pt x="118" y="118"/>
                    </a:lnTo>
                    <a:lnTo>
                      <a:pt x="0" y="118"/>
                    </a:lnTo>
                    <a:lnTo>
                      <a:pt x="118" y="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C59B3233-47F2-5DAA-14D4-CAF0FD017C7B}"/>
                  </a:ext>
                </a:extLst>
              </p:cNvPr>
              <p:cNvSpPr/>
              <p:nvPr/>
            </p:nvSpPr>
            <p:spPr>
              <a:xfrm>
                <a:off x="8178432" y="4117789"/>
                <a:ext cx="326296" cy="316629"/>
              </a:xfrm>
              <a:custGeom>
                <a:avLst/>
                <a:gdLst>
                  <a:gd name="connsiteX0" fmla="*/ 190 w 567187"/>
                  <a:gd name="connsiteY0" fmla="*/ 426581 h 550382"/>
                  <a:gd name="connsiteX1" fmla="*/ 30099 w 567187"/>
                  <a:gd name="connsiteY1" fmla="*/ 411532 h 550382"/>
                  <a:gd name="connsiteX2" fmla="*/ 30099 w 567187"/>
                  <a:gd name="connsiteY2" fmla="*/ 372956 h 550382"/>
                  <a:gd name="connsiteX3" fmla="*/ 30956 w 567187"/>
                  <a:gd name="connsiteY3" fmla="*/ 311043 h 550382"/>
                  <a:gd name="connsiteX4" fmla="*/ 72104 w 567187"/>
                  <a:gd name="connsiteY4" fmla="*/ 256084 h 550382"/>
                  <a:gd name="connsiteX5" fmla="*/ 142113 w 567187"/>
                  <a:gd name="connsiteY5" fmla="*/ 228842 h 550382"/>
                  <a:gd name="connsiteX6" fmla="*/ 147733 w 567187"/>
                  <a:gd name="connsiteY6" fmla="*/ 205315 h 550382"/>
                  <a:gd name="connsiteX7" fmla="*/ 125920 w 567187"/>
                  <a:gd name="connsiteY7" fmla="*/ 168930 h 550382"/>
                  <a:gd name="connsiteX8" fmla="*/ 119063 w 567187"/>
                  <a:gd name="connsiteY8" fmla="*/ 163120 h 550382"/>
                  <a:gd name="connsiteX9" fmla="*/ 101155 w 567187"/>
                  <a:gd name="connsiteY9" fmla="*/ 117495 h 550382"/>
                  <a:gd name="connsiteX10" fmla="*/ 103822 w 567187"/>
                  <a:gd name="connsiteY10" fmla="*/ 92730 h 550382"/>
                  <a:gd name="connsiteX11" fmla="*/ 126873 w 567187"/>
                  <a:gd name="connsiteY11" fmla="*/ 28722 h 550382"/>
                  <a:gd name="connsiteX12" fmla="*/ 220789 w 567187"/>
                  <a:gd name="connsiteY12" fmla="*/ 4624 h 550382"/>
                  <a:gd name="connsiteX13" fmla="*/ 279273 w 567187"/>
                  <a:gd name="connsiteY13" fmla="*/ 78252 h 550382"/>
                  <a:gd name="connsiteX14" fmla="*/ 280701 w 567187"/>
                  <a:gd name="connsiteY14" fmla="*/ 104732 h 550382"/>
                  <a:gd name="connsiteX15" fmla="*/ 284321 w 567187"/>
                  <a:gd name="connsiteY15" fmla="*/ 119400 h 550382"/>
                  <a:gd name="connsiteX16" fmla="*/ 266509 w 567187"/>
                  <a:gd name="connsiteY16" fmla="*/ 162929 h 550382"/>
                  <a:gd name="connsiteX17" fmla="*/ 257556 w 567187"/>
                  <a:gd name="connsiteY17" fmla="*/ 171978 h 550382"/>
                  <a:gd name="connsiteX18" fmla="*/ 241173 w 567187"/>
                  <a:gd name="connsiteY18" fmla="*/ 200267 h 550382"/>
                  <a:gd name="connsiteX19" fmla="*/ 247174 w 567187"/>
                  <a:gd name="connsiteY19" fmla="*/ 229985 h 550382"/>
                  <a:gd name="connsiteX20" fmla="*/ 271843 w 567187"/>
                  <a:gd name="connsiteY20" fmla="*/ 239701 h 550382"/>
                  <a:gd name="connsiteX21" fmla="*/ 350901 w 567187"/>
                  <a:gd name="connsiteY21" fmla="*/ 255512 h 550382"/>
                  <a:gd name="connsiteX22" fmla="*/ 363379 w 567187"/>
                  <a:gd name="connsiteY22" fmla="*/ 263894 h 550382"/>
                  <a:gd name="connsiteX23" fmla="*/ 351187 w 567187"/>
                  <a:gd name="connsiteY23" fmla="*/ 271705 h 550382"/>
                  <a:gd name="connsiteX24" fmla="*/ 292798 w 567187"/>
                  <a:gd name="connsiteY24" fmla="*/ 271705 h 550382"/>
                  <a:gd name="connsiteX25" fmla="*/ 292798 w 567187"/>
                  <a:gd name="connsiteY25" fmla="*/ 293327 h 550382"/>
                  <a:gd name="connsiteX26" fmla="*/ 457771 w 567187"/>
                  <a:gd name="connsiteY26" fmla="*/ 293327 h 550382"/>
                  <a:gd name="connsiteX27" fmla="*/ 457771 w 567187"/>
                  <a:gd name="connsiteY27" fmla="*/ 271705 h 550382"/>
                  <a:gd name="connsiteX28" fmla="*/ 405098 w 567187"/>
                  <a:gd name="connsiteY28" fmla="*/ 271705 h 550382"/>
                  <a:gd name="connsiteX29" fmla="*/ 395288 w 567187"/>
                  <a:gd name="connsiteY29" fmla="*/ 271419 h 550382"/>
                  <a:gd name="connsiteX30" fmla="*/ 386429 w 567187"/>
                  <a:gd name="connsiteY30" fmla="*/ 263513 h 550382"/>
                  <a:gd name="connsiteX31" fmla="*/ 395383 w 567187"/>
                  <a:gd name="connsiteY31" fmla="*/ 255893 h 550382"/>
                  <a:gd name="connsiteX32" fmla="*/ 428530 w 567187"/>
                  <a:gd name="connsiteY32" fmla="*/ 255417 h 550382"/>
                  <a:gd name="connsiteX33" fmla="*/ 460629 w 567187"/>
                  <a:gd name="connsiteY33" fmla="*/ 255512 h 550382"/>
                  <a:gd name="connsiteX34" fmla="*/ 474916 w 567187"/>
                  <a:gd name="connsiteY34" fmla="*/ 268943 h 550382"/>
                  <a:gd name="connsiteX35" fmla="*/ 474821 w 567187"/>
                  <a:gd name="connsiteY35" fmla="*/ 297708 h 550382"/>
                  <a:gd name="connsiteX36" fmla="*/ 471201 w 567187"/>
                  <a:gd name="connsiteY36" fmla="*/ 306661 h 550382"/>
                  <a:gd name="connsiteX37" fmla="*/ 470916 w 567187"/>
                  <a:gd name="connsiteY37" fmla="*/ 337713 h 550382"/>
                  <a:gd name="connsiteX38" fmla="*/ 474916 w 567187"/>
                  <a:gd name="connsiteY38" fmla="*/ 348762 h 550382"/>
                  <a:gd name="connsiteX39" fmla="*/ 474916 w 567187"/>
                  <a:gd name="connsiteY39" fmla="*/ 374194 h 550382"/>
                  <a:gd name="connsiteX40" fmla="*/ 471488 w 567187"/>
                  <a:gd name="connsiteY40" fmla="*/ 384195 h 550382"/>
                  <a:gd name="connsiteX41" fmla="*/ 464058 w 567187"/>
                  <a:gd name="connsiteY41" fmla="*/ 411532 h 550382"/>
                  <a:gd name="connsiteX42" fmla="*/ 538067 w 567187"/>
                  <a:gd name="connsiteY42" fmla="*/ 411532 h 550382"/>
                  <a:gd name="connsiteX43" fmla="*/ 566928 w 567187"/>
                  <a:gd name="connsiteY43" fmla="*/ 442393 h 550382"/>
                  <a:gd name="connsiteX44" fmla="*/ 549211 w 567187"/>
                  <a:gd name="connsiteY44" fmla="*/ 462681 h 550382"/>
                  <a:gd name="connsiteX45" fmla="*/ 549021 w 567187"/>
                  <a:gd name="connsiteY45" fmla="*/ 473920 h 550382"/>
                  <a:gd name="connsiteX46" fmla="*/ 541210 w 567187"/>
                  <a:gd name="connsiteY46" fmla="*/ 485732 h 550382"/>
                  <a:gd name="connsiteX47" fmla="*/ 532733 w 567187"/>
                  <a:gd name="connsiteY47" fmla="*/ 474682 h 550382"/>
                  <a:gd name="connsiteX48" fmla="*/ 532733 w 567187"/>
                  <a:gd name="connsiteY48" fmla="*/ 462586 h 550382"/>
                  <a:gd name="connsiteX49" fmla="*/ 34576 w 567187"/>
                  <a:gd name="connsiteY49" fmla="*/ 462586 h 550382"/>
                  <a:gd name="connsiteX50" fmla="*/ 34957 w 567187"/>
                  <a:gd name="connsiteY50" fmla="*/ 525927 h 550382"/>
                  <a:gd name="connsiteX51" fmla="*/ 42576 w 567187"/>
                  <a:gd name="connsiteY51" fmla="*/ 532976 h 550382"/>
                  <a:gd name="connsiteX52" fmla="*/ 52388 w 567187"/>
                  <a:gd name="connsiteY52" fmla="*/ 533261 h 550382"/>
                  <a:gd name="connsiteX53" fmla="*/ 515017 w 567187"/>
                  <a:gd name="connsiteY53" fmla="*/ 533261 h 550382"/>
                  <a:gd name="connsiteX54" fmla="*/ 533114 w 567187"/>
                  <a:gd name="connsiteY54" fmla="*/ 518116 h 550382"/>
                  <a:gd name="connsiteX55" fmla="*/ 540830 w 567187"/>
                  <a:gd name="connsiteY55" fmla="*/ 509163 h 550382"/>
                  <a:gd name="connsiteX56" fmla="*/ 548735 w 567187"/>
                  <a:gd name="connsiteY56" fmla="*/ 517926 h 550382"/>
                  <a:gd name="connsiteX57" fmla="*/ 521684 w 567187"/>
                  <a:gd name="connsiteY57" fmla="*/ 550311 h 550382"/>
                  <a:gd name="connsiteX58" fmla="*/ 44672 w 567187"/>
                  <a:gd name="connsiteY58" fmla="*/ 550311 h 550382"/>
                  <a:gd name="connsiteX59" fmla="*/ 17716 w 567187"/>
                  <a:gd name="connsiteY59" fmla="*/ 522974 h 550382"/>
                  <a:gd name="connsiteX60" fmla="*/ 17716 w 567187"/>
                  <a:gd name="connsiteY60" fmla="*/ 465729 h 550382"/>
                  <a:gd name="connsiteX61" fmla="*/ 0 w 567187"/>
                  <a:gd name="connsiteY61" fmla="*/ 448870 h 550382"/>
                  <a:gd name="connsiteX62" fmla="*/ 190 w 567187"/>
                  <a:gd name="connsiteY62" fmla="*/ 426581 h 550382"/>
                  <a:gd name="connsiteX63" fmla="*/ 159353 w 567187"/>
                  <a:gd name="connsiteY63" fmla="*/ 411056 h 550382"/>
                  <a:gd name="connsiteX64" fmla="*/ 170497 w 567187"/>
                  <a:gd name="connsiteY64" fmla="*/ 316568 h 550382"/>
                  <a:gd name="connsiteX65" fmla="*/ 169259 w 567187"/>
                  <a:gd name="connsiteY65" fmla="*/ 301994 h 550382"/>
                  <a:gd name="connsiteX66" fmla="*/ 141065 w 567187"/>
                  <a:gd name="connsiteY66" fmla="*/ 289040 h 550382"/>
                  <a:gd name="connsiteX67" fmla="*/ 123253 w 567187"/>
                  <a:gd name="connsiteY67" fmla="*/ 253798 h 550382"/>
                  <a:gd name="connsiteX68" fmla="*/ 71914 w 567187"/>
                  <a:gd name="connsiteY68" fmla="*/ 274467 h 550382"/>
                  <a:gd name="connsiteX69" fmla="*/ 47530 w 567187"/>
                  <a:gd name="connsiteY69" fmla="*/ 309043 h 550382"/>
                  <a:gd name="connsiteX70" fmla="*/ 47244 w 567187"/>
                  <a:gd name="connsiteY70" fmla="*/ 410865 h 550382"/>
                  <a:gd name="connsiteX71" fmla="*/ 85820 w 567187"/>
                  <a:gd name="connsiteY71" fmla="*/ 410865 h 550382"/>
                  <a:gd name="connsiteX72" fmla="*/ 85820 w 567187"/>
                  <a:gd name="connsiteY72" fmla="*/ 399340 h 550382"/>
                  <a:gd name="connsiteX73" fmla="*/ 85915 w 567187"/>
                  <a:gd name="connsiteY73" fmla="*/ 337427 h 550382"/>
                  <a:gd name="connsiteX74" fmla="*/ 93821 w 567187"/>
                  <a:gd name="connsiteY74" fmla="*/ 320949 h 550382"/>
                  <a:gd name="connsiteX75" fmla="*/ 102203 w 567187"/>
                  <a:gd name="connsiteY75" fmla="*/ 336856 h 550382"/>
                  <a:gd name="connsiteX76" fmla="*/ 102203 w 567187"/>
                  <a:gd name="connsiteY76" fmla="*/ 360097 h 550382"/>
                  <a:gd name="connsiteX77" fmla="*/ 102203 w 567187"/>
                  <a:gd name="connsiteY77" fmla="*/ 410960 h 550382"/>
                  <a:gd name="connsiteX78" fmla="*/ 159353 w 567187"/>
                  <a:gd name="connsiteY78" fmla="*/ 411056 h 550382"/>
                  <a:gd name="connsiteX79" fmla="*/ 141065 w 567187"/>
                  <a:gd name="connsiteY79" fmla="*/ 113018 h 550382"/>
                  <a:gd name="connsiteX80" fmla="*/ 141160 w 567187"/>
                  <a:gd name="connsiteY80" fmla="*/ 154643 h 550382"/>
                  <a:gd name="connsiteX81" fmla="*/ 194215 w 567187"/>
                  <a:gd name="connsiteY81" fmla="*/ 205030 h 550382"/>
                  <a:gd name="connsiteX82" fmla="*/ 243554 w 567187"/>
                  <a:gd name="connsiteY82" fmla="*/ 153023 h 550382"/>
                  <a:gd name="connsiteX83" fmla="*/ 243935 w 567187"/>
                  <a:gd name="connsiteY83" fmla="*/ 114447 h 550382"/>
                  <a:gd name="connsiteX84" fmla="*/ 228886 w 567187"/>
                  <a:gd name="connsiteY84" fmla="*/ 89491 h 550382"/>
                  <a:gd name="connsiteX85" fmla="*/ 212598 w 567187"/>
                  <a:gd name="connsiteY85" fmla="*/ 94254 h 550382"/>
                  <a:gd name="connsiteX86" fmla="*/ 200406 w 567187"/>
                  <a:gd name="connsiteY86" fmla="*/ 99302 h 550382"/>
                  <a:gd name="connsiteX87" fmla="*/ 141065 w 567187"/>
                  <a:gd name="connsiteY87" fmla="*/ 113018 h 550382"/>
                  <a:gd name="connsiteX88" fmla="*/ 18002 w 567187"/>
                  <a:gd name="connsiteY88" fmla="*/ 429058 h 550382"/>
                  <a:gd name="connsiteX89" fmla="*/ 30099 w 567187"/>
                  <a:gd name="connsiteY89" fmla="*/ 445727 h 550382"/>
                  <a:gd name="connsiteX90" fmla="*/ 537019 w 567187"/>
                  <a:gd name="connsiteY90" fmla="*/ 445727 h 550382"/>
                  <a:gd name="connsiteX91" fmla="*/ 548259 w 567187"/>
                  <a:gd name="connsiteY91" fmla="*/ 429058 h 550382"/>
                  <a:gd name="connsiteX92" fmla="*/ 18002 w 567187"/>
                  <a:gd name="connsiteY92" fmla="*/ 429058 h 550382"/>
                  <a:gd name="connsiteX93" fmla="*/ 262414 w 567187"/>
                  <a:gd name="connsiteY93" fmla="*/ 101112 h 550382"/>
                  <a:gd name="connsiteX94" fmla="*/ 228695 w 567187"/>
                  <a:gd name="connsiteY94" fmla="*/ 26341 h 550382"/>
                  <a:gd name="connsiteX95" fmla="*/ 143637 w 567187"/>
                  <a:gd name="connsiteY95" fmla="*/ 35294 h 550382"/>
                  <a:gd name="connsiteX96" fmla="*/ 122110 w 567187"/>
                  <a:gd name="connsiteY96" fmla="*/ 101302 h 550382"/>
                  <a:gd name="connsiteX97" fmla="*/ 140113 w 567187"/>
                  <a:gd name="connsiteY97" fmla="*/ 93206 h 550382"/>
                  <a:gd name="connsiteX98" fmla="*/ 218980 w 567187"/>
                  <a:gd name="connsiteY98" fmla="*/ 71870 h 550382"/>
                  <a:gd name="connsiteX99" fmla="*/ 238887 w 567187"/>
                  <a:gd name="connsiteY99" fmla="*/ 74823 h 550382"/>
                  <a:gd name="connsiteX100" fmla="*/ 262414 w 567187"/>
                  <a:gd name="connsiteY100" fmla="*/ 101112 h 550382"/>
                  <a:gd name="connsiteX101" fmla="*/ 215551 w 567187"/>
                  <a:gd name="connsiteY101" fmla="*/ 301328 h 550382"/>
                  <a:gd name="connsiteX102" fmla="*/ 226314 w 567187"/>
                  <a:gd name="connsiteY102" fmla="*/ 410674 h 550382"/>
                  <a:gd name="connsiteX103" fmla="*/ 263080 w 567187"/>
                  <a:gd name="connsiteY103" fmla="*/ 410674 h 550382"/>
                  <a:gd name="connsiteX104" fmla="*/ 274415 w 567187"/>
                  <a:gd name="connsiteY104" fmla="*/ 371241 h 550382"/>
                  <a:gd name="connsiteX105" fmla="*/ 274796 w 567187"/>
                  <a:gd name="connsiteY105" fmla="*/ 366955 h 550382"/>
                  <a:gd name="connsiteX106" fmla="*/ 266795 w 567187"/>
                  <a:gd name="connsiteY106" fmla="*/ 343904 h 550382"/>
                  <a:gd name="connsiteX107" fmla="*/ 272224 w 567187"/>
                  <a:gd name="connsiteY107" fmla="*/ 295327 h 550382"/>
                  <a:gd name="connsiteX108" fmla="*/ 274701 w 567187"/>
                  <a:gd name="connsiteY108" fmla="*/ 287611 h 550382"/>
                  <a:gd name="connsiteX109" fmla="*/ 274796 w 567187"/>
                  <a:gd name="connsiteY109" fmla="*/ 258656 h 550382"/>
                  <a:gd name="connsiteX110" fmla="*/ 262223 w 567187"/>
                  <a:gd name="connsiteY110" fmla="*/ 254083 h 550382"/>
                  <a:gd name="connsiteX111" fmla="*/ 243649 w 567187"/>
                  <a:gd name="connsiteY111" fmla="*/ 291040 h 550382"/>
                  <a:gd name="connsiteX112" fmla="*/ 215551 w 567187"/>
                  <a:gd name="connsiteY112" fmla="*/ 301328 h 550382"/>
                  <a:gd name="connsiteX113" fmla="*/ 281083 w 567187"/>
                  <a:gd name="connsiteY113" fmla="*/ 333046 h 550382"/>
                  <a:gd name="connsiteX114" fmla="*/ 446722 w 567187"/>
                  <a:gd name="connsiteY114" fmla="*/ 333046 h 550382"/>
                  <a:gd name="connsiteX115" fmla="*/ 446722 w 567187"/>
                  <a:gd name="connsiteY115" fmla="*/ 311805 h 550382"/>
                  <a:gd name="connsiteX116" fmla="*/ 281083 w 567187"/>
                  <a:gd name="connsiteY116" fmla="*/ 311805 h 550382"/>
                  <a:gd name="connsiteX117" fmla="*/ 281083 w 567187"/>
                  <a:gd name="connsiteY117" fmla="*/ 333046 h 550382"/>
                  <a:gd name="connsiteX118" fmla="*/ 292227 w 567187"/>
                  <a:gd name="connsiteY118" fmla="*/ 372098 h 550382"/>
                  <a:gd name="connsiteX119" fmla="*/ 457676 w 567187"/>
                  <a:gd name="connsiteY119" fmla="*/ 372098 h 550382"/>
                  <a:gd name="connsiteX120" fmla="*/ 457676 w 567187"/>
                  <a:gd name="connsiteY120" fmla="*/ 351048 h 550382"/>
                  <a:gd name="connsiteX121" fmla="*/ 292227 w 567187"/>
                  <a:gd name="connsiteY121" fmla="*/ 351048 h 550382"/>
                  <a:gd name="connsiteX122" fmla="*/ 292227 w 567187"/>
                  <a:gd name="connsiteY122" fmla="*/ 372098 h 550382"/>
                  <a:gd name="connsiteX123" fmla="*/ 446818 w 567187"/>
                  <a:gd name="connsiteY123" fmla="*/ 389815 h 550382"/>
                  <a:gd name="connsiteX124" fmla="*/ 281273 w 567187"/>
                  <a:gd name="connsiteY124" fmla="*/ 389815 h 550382"/>
                  <a:gd name="connsiteX125" fmla="*/ 281273 w 567187"/>
                  <a:gd name="connsiteY125" fmla="*/ 410960 h 550382"/>
                  <a:gd name="connsiteX126" fmla="*/ 446818 w 567187"/>
                  <a:gd name="connsiteY126" fmla="*/ 410960 h 550382"/>
                  <a:gd name="connsiteX127" fmla="*/ 446818 w 567187"/>
                  <a:gd name="connsiteY127" fmla="*/ 389815 h 550382"/>
                  <a:gd name="connsiteX128" fmla="*/ 209455 w 567187"/>
                  <a:gd name="connsiteY128" fmla="*/ 410865 h 550382"/>
                  <a:gd name="connsiteX129" fmla="*/ 198787 w 567187"/>
                  <a:gd name="connsiteY129" fmla="*/ 321330 h 550382"/>
                  <a:gd name="connsiteX130" fmla="*/ 192691 w 567187"/>
                  <a:gd name="connsiteY130" fmla="*/ 314186 h 550382"/>
                  <a:gd name="connsiteX131" fmla="*/ 186880 w 567187"/>
                  <a:gd name="connsiteY131" fmla="*/ 321711 h 550382"/>
                  <a:gd name="connsiteX132" fmla="*/ 184785 w 567187"/>
                  <a:gd name="connsiteY132" fmla="*/ 338094 h 550382"/>
                  <a:gd name="connsiteX133" fmla="*/ 176308 w 567187"/>
                  <a:gd name="connsiteY133" fmla="*/ 410865 h 550382"/>
                  <a:gd name="connsiteX134" fmla="*/ 209455 w 567187"/>
                  <a:gd name="connsiteY134" fmla="*/ 410865 h 550382"/>
                  <a:gd name="connsiteX135" fmla="*/ 217741 w 567187"/>
                  <a:gd name="connsiteY135" fmla="*/ 219603 h 550382"/>
                  <a:gd name="connsiteX136" fmla="*/ 167735 w 567187"/>
                  <a:gd name="connsiteY136" fmla="*/ 219603 h 550382"/>
                  <a:gd name="connsiteX137" fmla="*/ 193453 w 567187"/>
                  <a:gd name="connsiteY137" fmla="*/ 259894 h 550382"/>
                  <a:gd name="connsiteX138" fmla="*/ 217741 w 567187"/>
                  <a:gd name="connsiteY138" fmla="*/ 219603 h 550382"/>
                  <a:gd name="connsiteX139" fmla="*/ 139541 w 567187"/>
                  <a:gd name="connsiteY139" fmla="*/ 248749 h 550382"/>
                  <a:gd name="connsiteX140" fmla="*/ 158401 w 567187"/>
                  <a:gd name="connsiteY140" fmla="*/ 286373 h 550382"/>
                  <a:gd name="connsiteX141" fmla="*/ 172974 w 567187"/>
                  <a:gd name="connsiteY141" fmla="*/ 276086 h 550382"/>
                  <a:gd name="connsiteX142" fmla="*/ 180499 w 567187"/>
                  <a:gd name="connsiteY142" fmla="*/ 270086 h 550382"/>
                  <a:gd name="connsiteX143" fmla="*/ 166497 w 567187"/>
                  <a:gd name="connsiteY143" fmla="*/ 252750 h 550382"/>
                  <a:gd name="connsiteX144" fmla="*/ 139541 w 567187"/>
                  <a:gd name="connsiteY144" fmla="*/ 248749 h 550382"/>
                  <a:gd name="connsiteX145" fmla="*/ 247078 w 567187"/>
                  <a:gd name="connsiteY145" fmla="*/ 247130 h 550382"/>
                  <a:gd name="connsiteX146" fmla="*/ 228600 w 567187"/>
                  <a:gd name="connsiteY146" fmla="*/ 242939 h 550382"/>
                  <a:gd name="connsiteX147" fmla="*/ 204883 w 567187"/>
                  <a:gd name="connsiteY147" fmla="*/ 270657 h 550382"/>
                  <a:gd name="connsiteX148" fmla="*/ 227362 w 567187"/>
                  <a:gd name="connsiteY148" fmla="*/ 286469 h 550382"/>
                  <a:gd name="connsiteX149" fmla="*/ 247078 w 567187"/>
                  <a:gd name="connsiteY149" fmla="*/ 247130 h 550382"/>
                  <a:gd name="connsiteX150" fmla="*/ 193548 w 567187"/>
                  <a:gd name="connsiteY150" fmla="*/ 281801 h 550382"/>
                  <a:gd name="connsiteX151" fmla="*/ 180975 w 567187"/>
                  <a:gd name="connsiteY151" fmla="*/ 291612 h 550382"/>
                  <a:gd name="connsiteX152" fmla="*/ 181642 w 567187"/>
                  <a:gd name="connsiteY152" fmla="*/ 296089 h 550382"/>
                  <a:gd name="connsiteX153" fmla="*/ 199453 w 567187"/>
                  <a:gd name="connsiteY153" fmla="*/ 297327 h 550382"/>
                  <a:gd name="connsiteX154" fmla="*/ 203549 w 567187"/>
                  <a:gd name="connsiteY154" fmla="*/ 293041 h 550382"/>
                  <a:gd name="connsiteX155" fmla="*/ 193548 w 567187"/>
                  <a:gd name="connsiteY155" fmla="*/ 281801 h 550382"/>
                  <a:gd name="connsiteX156" fmla="*/ 260604 w 567187"/>
                  <a:gd name="connsiteY156" fmla="*/ 144927 h 550382"/>
                  <a:gd name="connsiteX157" fmla="*/ 265176 w 567187"/>
                  <a:gd name="connsiteY157" fmla="*/ 146641 h 550382"/>
                  <a:gd name="connsiteX158" fmla="*/ 270129 w 567187"/>
                  <a:gd name="connsiteY158" fmla="*/ 131020 h 550382"/>
                  <a:gd name="connsiteX159" fmla="*/ 263461 w 567187"/>
                  <a:gd name="connsiteY159" fmla="*/ 119972 h 550382"/>
                  <a:gd name="connsiteX160" fmla="*/ 260699 w 567187"/>
                  <a:gd name="connsiteY160" fmla="*/ 121591 h 550382"/>
                  <a:gd name="connsiteX161" fmla="*/ 260604 w 567187"/>
                  <a:gd name="connsiteY161" fmla="*/ 144927 h 550382"/>
                  <a:gd name="connsiteX162" fmla="*/ 123253 w 567187"/>
                  <a:gd name="connsiteY162" fmla="*/ 146546 h 550382"/>
                  <a:gd name="connsiteX163" fmla="*/ 123253 w 567187"/>
                  <a:gd name="connsiteY163" fmla="*/ 121019 h 550382"/>
                  <a:gd name="connsiteX164" fmla="*/ 123253 w 567187"/>
                  <a:gd name="connsiteY164" fmla="*/ 146546 h 550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</a:cxnLst>
                <a:rect l="l" t="t" r="r" b="b"/>
                <a:pathLst>
                  <a:path w="567187" h="550382">
                    <a:moveTo>
                      <a:pt x="190" y="426581"/>
                    </a:moveTo>
                    <a:cubicBezTo>
                      <a:pt x="5334" y="413532"/>
                      <a:pt x="16383" y="410770"/>
                      <a:pt x="30099" y="411532"/>
                    </a:cubicBezTo>
                    <a:cubicBezTo>
                      <a:pt x="30099" y="397911"/>
                      <a:pt x="30004" y="385433"/>
                      <a:pt x="30099" y="372956"/>
                    </a:cubicBezTo>
                    <a:cubicBezTo>
                      <a:pt x="30289" y="352286"/>
                      <a:pt x="29908" y="331617"/>
                      <a:pt x="30956" y="311043"/>
                    </a:cubicBezTo>
                    <a:cubicBezTo>
                      <a:pt x="32385" y="283897"/>
                      <a:pt x="47434" y="265990"/>
                      <a:pt x="72104" y="256084"/>
                    </a:cubicBezTo>
                    <a:cubicBezTo>
                      <a:pt x="95345" y="246654"/>
                      <a:pt x="118776" y="237891"/>
                      <a:pt x="142113" y="228842"/>
                    </a:cubicBezTo>
                    <a:cubicBezTo>
                      <a:pt x="151828" y="225032"/>
                      <a:pt x="155257" y="212555"/>
                      <a:pt x="147733" y="205315"/>
                    </a:cubicBezTo>
                    <a:cubicBezTo>
                      <a:pt x="137065" y="195028"/>
                      <a:pt x="129540" y="183313"/>
                      <a:pt x="125920" y="168930"/>
                    </a:cubicBezTo>
                    <a:cubicBezTo>
                      <a:pt x="125349" y="166549"/>
                      <a:pt x="121825" y="164168"/>
                      <a:pt x="119063" y="163120"/>
                    </a:cubicBezTo>
                    <a:cubicBezTo>
                      <a:pt x="98584" y="155119"/>
                      <a:pt x="92297" y="137783"/>
                      <a:pt x="101155" y="117495"/>
                    </a:cubicBezTo>
                    <a:cubicBezTo>
                      <a:pt x="104299" y="110161"/>
                      <a:pt x="103917" y="101017"/>
                      <a:pt x="103822" y="92730"/>
                    </a:cubicBezTo>
                    <a:cubicBezTo>
                      <a:pt x="103727" y="68441"/>
                      <a:pt x="110776" y="47105"/>
                      <a:pt x="126873" y="28722"/>
                    </a:cubicBezTo>
                    <a:cubicBezTo>
                      <a:pt x="149447" y="3100"/>
                      <a:pt x="186499" y="-6616"/>
                      <a:pt x="220789" y="4624"/>
                    </a:cubicBezTo>
                    <a:cubicBezTo>
                      <a:pt x="252413" y="14911"/>
                      <a:pt x="276511" y="45105"/>
                      <a:pt x="279273" y="78252"/>
                    </a:cubicBezTo>
                    <a:cubicBezTo>
                      <a:pt x="280035" y="87015"/>
                      <a:pt x="279844" y="95969"/>
                      <a:pt x="280701" y="104732"/>
                    </a:cubicBezTo>
                    <a:cubicBezTo>
                      <a:pt x="281178" y="109685"/>
                      <a:pt x="282226" y="114828"/>
                      <a:pt x="284321" y="119400"/>
                    </a:cubicBezTo>
                    <a:cubicBezTo>
                      <a:pt x="292227" y="137021"/>
                      <a:pt x="284512" y="155595"/>
                      <a:pt x="266509" y="162929"/>
                    </a:cubicBezTo>
                    <a:cubicBezTo>
                      <a:pt x="262890" y="164453"/>
                      <a:pt x="259747" y="168454"/>
                      <a:pt x="257556" y="171978"/>
                    </a:cubicBezTo>
                    <a:cubicBezTo>
                      <a:pt x="251841" y="181312"/>
                      <a:pt x="248031" y="191981"/>
                      <a:pt x="241173" y="200267"/>
                    </a:cubicBezTo>
                    <a:cubicBezTo>
                      <a:pt x="230314" y="213507"/>
                      <a:pt x="231648" y="223985"/>
                      <a:pt x="247174" y="229985"/>
                    </a:cubicBezTo>
                    <a:cubicBezTo>
                      <a:pt x="255460" y="233224"/>
                      <a:pt x="263747" y="236081"/>
                      <a:pt x="271843" y="239701"/>
                    </a:cubicBezTo>
                    <a:cubicBezTo>
                      <a:pt x="296989" y="251036"/>
                      <a:pt x="322707" y="258846"/>
                      <a:pt x="350901" y="255512"/>
                    </a:cubicBezTo>
                    <a:cubicBezTo>
                      <a:pt x="356901" y="254845"/>
                      <a:pt x="363664" y="255322"/>
                      <a:pt x="363379" y="263894"/>
                    </a:cubicBezTo>
                    <a:cubicBezTo>
                      <a:pt x="363093" y="271514"/>
                      <a:pt x="356997" y="271705"/>
                      <a:pt x="351187" y="271705"/>
                    </a:cubicBezTo>
                    <a:cubicBezTo>
                      <a:pt x="332041" y="271705"/>
                      <a:pt x="312896" y="271705"/>
                      <a:pt x="292798" y="271705"/>
                    </a:cubicBezTo>
                    <a:cubicBezTo>
                      <a:pt x="292798" y="279039"/>
                      <a:pt x="292798" y="285802"/>
                      <a:pt x="292798" y="293327"/>
                    </a:cubicBezTo>
                    <a:cubicBezTo>
                      <a:pt x="347376" y="293327"/>
                      <a:pt x="402241" y="293327"/>
                      <a:pt x="457771" y="293327"/>
                    </a:cubicBezTo>
                    <a:cubicBezTo>
                      <a:pt x="457771" y="286754"/>
                      <a:pt x="457771" y="279896"/>
                      <a:pt x="457771" y="271705"/>
                    </a:cubicBezTo>
                    <a:cubicBezTo>
                      <a:pt x="440245" y="271705"/>
                      <a:pt x="422624" y="271705"/>
                      <a:pt x="405098" y="271705"/>
                    </a:cubicBezTo>
                    <a:cubicBezTo>
                      <a:pt x="401764" y="271705"/>
                      <a:pt x="397955" y="272657"/>
                      <a:pt x="395288" y="271419"/>
                    </a:cubicBezTo>
                    <a:cubicBezTo>
                      <a:pt x="391858" y="269800"/>
                      <a:pt x="389382" y="266276"/>
                      <a:pt x="386429" y="263513"/>
                    </a:cubicBezTo>
                    <a:cubicBezTo>
                      <a:pt x="389382" y="260846"/>
                      <a:pt x="392144" y="256179"/>
                      <a:pt x="395383" y="255893"/>
                    </a:cubicBezTo>
                    <a:cubicBezTo>
                      <a:pt x="406336" y="254941"/>
                      <a:pt x="417481" y="255417"/>
                      <a:pt x="428530" y="255417"/>
                    </a:cubicBezTo>
                    <a:cubicBezTo>
                      <a:pt x="439198" y="255417"/>
                      <a:pt x="449961" y="255417"/>
                      <a:pt x="460629" y="255512"/>
                    </a:cubicBezTo>
                    <a:cubicBezTo>
                      <a:pt x="469487" y="255607"/>
                      <a:pt x="474631" y="260084"/>
                      <a:pt x="474916" y="268943"/>
                    </a:cubicBezTo>
                    <a:cubicBezTo>
                      <a:pt x="475297" y="278563"/>
                      <a:pt x="475297" y="288088"/>
                      <a:pt x="474821" y="297708"/>
                    </a:cubicBezTo>
                    <a:cubicBezTo>
                      <a:pt x="474631" y="300756"/>
                      <a:pt x="473202" y="304376"/>
                      <a:pt x="471201" y="306661"/>
                    </a:cubicBezTo>
                    <a:cubicBezTo>
                      <a:pt x="461105" y="318282"/>
                      <a:pt x="461105" y="326474"/>
                      <a:pt x="470916" y="337713"/>
                    </a:cubicBezTo>
                    <a:cubicBezTo>
                      <a:pt x="473297" y="340475"/>
                      <a:pt x="474631" y="344952"/>
                      <a:pt x="474916" y="348762"/>
                    </a:cubicBezTo>
                    <a:cubicBezTo>
                      <a:pt x="475488" y="357239"/>
                      <a:pt x="475393" y="365716"/>
                      <a:pt x="474916" y="374194"/>
                    </a:cubicBezTo>
                    <a:cubicBezTo>
                      <a:pt x="474726" y="377718"/>
                      <a:pt x="473869" y="382766"/>
                      <a:pt x="471488" y="384195"/>
                    </a:cubicBezTo>
                    <a:cubicBezTo>
                      <a:pt x="459867" y="391053"/>
                      <a:pt x="464915" y="401149"/>
                      <a:pt x="464058" y="411532"/>
                    </a:cubicBezTo>
                    <a:cubicBezTo>
                      <a:pt x="489585" y="411532"/>
                      <a:pt x="513874" y="411532"/>
                      <a:pt x="538067" y="411532"/>
                    </a:cubicBezTo>
                    <a:cubicBezTo>
                      <a:pt x="561308" y="411532"/>
                      <a:pt x="568738" y="419628"/>
                      <a:pt x="566928" y="442393"/>
                    </a:cubicBezTo>
                    <a:cubicBezTo>
                      <a:pt x="566071" y="453537"/>
                      <a:pt x="559498" y="459538"/>
                      <a:pt x="549211" y="462681"/>
                    </a:cubicBezTo>
                    <a:cubicBezTo>
                      <a:pt x="549211" y="466682"/>
                      <a:pt x="550164" y="470777"/>
                      <a:pt x="549021" y="473920"/>
                    </a:cubicBezTo>
                    <a:cubicBezTo>
                      <a:pt x="547306" y="478397"/>
                      <a:pt x="544544" y="485065"/>
                      <a:pt x="541210" y="485732"/>
                    </a:cubicBezTo>
                    <a:cubicBezTo>
                      <a:pt x="533876" y="487256"/>
                      <a:pt x="532924" y="480493"/>
                      <a:pt x="532733" y="474682"/>
                    </a:cubicBezTo>
                    <a:cubicBezTo>
                      <a:pt x="532638" y="470777"/>
                      <a:pt x="532733" y="466777"/>
                      <a:pt x="532733" y="462586"/>
                    </a:cubicBezTo>
                    <a:cubicBezTo>
                      <a:pt x="366046" y="462586"/>
                      <a:pt x="200977" y="462586"/>
                      <a:pt x="34576" y="462586"/>
                    </a:cubicBezTo>
                    <a:cubicBezTo>
                      <a:pt x="34576" y="484112"/>
                      <a:pt x="34290" y="504972"/>
                      <a:pt x="34957" y="525927"/>
                    </a:cubicBezTo>
                    <a:cubicBezTo>
                      <a:pt x="35052" y="528403"/>
                      <a:pt x="39433" y="531642"/>
                      <a:pt x="42576" y="532976"/>
                    </a:cubicBezTo>
                    <a:cubicBezTo>
                      <a:pt x="45434" y="534214"/>
                      <a:pt x="49149" y="533261"/>
                      <a:pt x="52388" y="533261"/>
                    </a:cubicBezTo>
                    <a:cubicBezTo>
                      <a:pt x="206597" y="533261"/>
                      <a:pt x="360807" y="533261"/>
                      <a:pt x="515017" y="533261"/>
                    </a:cubicBezTo>
                    <a:cubicBezTo>
                      <a:pt x="530447" y="533261"/>
                      <a:pt x="530066" y="533166"/>
                      <a:pt x="533114" y="518116"/>
                    </a:cubicBezTo>
                    <a:cubicBezTo>
                      <a:pt x="533781" y="514687"/>
                      <a:pt x="538163" y="512116"/>
                      <a:pt x="540830" y="509163"/>
                    </a:cubicBezTo>
                    <a:cubicBezTo>
                      <a:pt x="543592" y="512020"/>
                      <a:pt x="548164" y="514592"/>
                      <a:pt x="548735" y="517926"/>
                    </a:cubicBezTo>
                    <a:cubicBezTo>
                      <a:pt x="552355" y="537928"/>
                      <a:pt x="541972" y="550311"/>
                      <a:pt x="521684" y="550311"/>
                    </a:cubicBezTo>
                    <a:cubicBezTo>
                      <a:pt x="362712" y="550406"/>
                      <a:pt x="203644" y="550406"/>
                      <a:pt x="44672" y="550311"/>
                    </a:cubicBezTo>
                    <a:cubicBezTo>
                      <a:pt x="26194" y="550311"/>
                      <a:pt x="17907" y="541548"/>
                      <a:pt x="17716" y="522974"/>
                    </a:cubicBezTo>
                    <a:cubicBezTo>
                      <a:pt x="17621" y="503067"/>
                      <a:pt x="17716" y="483160"/>
                      <a:pt x="17716" y="465729"/>
                    </a:cubicBezTo>
                    <a:cubicBezTo>
                      <a:pt x="10858" y="459157"/>
                      <a:pt x="5429" y="454013"/>
                      <a:pt x="0" y="448870"/>
                    </a:cubicBezTo>
                    <a:cubicBezTo>
                      <a:pt x="190" y="441345"/>
                      <a:pt x="190" y="434011"/>
                      <a:pt x="190" y="426581"/>
                    </a:cubicBezTo>
                    <a:close/>
                    <a:moveTo>
                      <a:pt x="159353" y="411056"/>
                    </a:moveTo>
                    <a:cubicBezTo>
                      <a:pt x="163258" y="378766"/>
                      <a:pt x="167068" y="347714"/>
                      <a:pt x="170497" y="316568"/>
                    </a:cubicBezTo>
                    <a:cubicBezTo>
                      <a:pt x="170974" y="311900"/>
                      <a:pt x="169735" y="307043"/>
                      <a:pt x="169259" y="301994"/>
                    </a:cubicBezTo>
                    <a:cubicBezTo>
                      <a:pt x="150876" y="305899"/>
                      <a:pt x="149161" y="305042"/>
                      <a:pt x="141065" y="289040"/>
                    </a:cubicBezTo>
                    <a:cubicBezTo>
                      <a:pt x="135255" y="277610"/>
                      <a:pt x="129445" y="266085"/>
                      <a:pt x="123253" y="253798"/>
                    </a:cubicBezTo>
                    <a:cubicBezTo>
                      <a:pt x="105727" y="260751"/>
                      <a:pt x="88297" y="266561"/>
                      <a:pt x="71914" y="274467"/>
                    </a:cubicBezTo>
                    <a:cubicBezTo>
                      <a:pt x="57912" y="281135"/>
                      <a:pt x="48006" y="293327"/>
                      <a:pt x="47530" y="309043"/>
                    </a:cubicBezTo>
                    <a:cubicBezTo>
                      <a:pt x="46482" y="342761"/>
                      <a:pt x="47244" y="376670"/>
                      <a:pt x="47244" y="410865"/>
                    </a:cubicBezTo>
                    <a:cubicBezTo>
                      <a:pt x="60103" y="410865"/>
                      <a:pt x="72390" y="410865"/>
                      <a:pt x="85820" y="410865"/>
                    </a:cubicBezTo>
                    <a:cubicBezTo>
                      <a:pt x="85820" y="406579"/>
                      <a:pt x="85820" y="402959"/>
                      <a:pt x="85820" y="399340"/>
                    </a:cubicBezTo>
                    <a:cubicBezTo>
                      <a:pt x="85820" y="378670"/>
                      <a:pt x="85725" y="358097"/>
                      <a:pt x="85915" y="337427"/>
                    </a:cubicBezTo>
                    <a:cubicBezTo>
                      <a:pt x="86011" y="330855"/>
                      <a:pt x="83629" y="321235"/>
                      <a:pt x="93821" y="320949"/>
                    </a:cubicBezTo>
                    <a:cubicBezTo>
                      <a:pt x="104203" y="320663"/>
                      <a:pt x="102013" y="330188"/>
                      <a:pt x="102203" y="336856"/>
                    </a:cubicBezTo>
                    <a:cubicBezTo>
                      <a:pt x="102394" y="344571"/>
                      <a:pt x="102203" y="352286"/>
                      <a:pt x="102203" y="360097"/>
                    </a:cubicBezTo>
                    <a:cubicBezTo>
                      <a:pt x="102203" y="376956"/>
                      <a:pt x="102203" y="393720"/>
                      <a:pt x="102203" y="410960"/>
                    </a:cubicBezTo>
                    <a:cubicBezTo>
                      <a:pt x="121825" y="411056"/>
                      <a:pt x="140113" y="411056"/>
                      <a:pt x="159353" y="411056"/>
                    </a:cubicBezTo>
                    <a:close/>
                    <a:moveTo>
                      <a:pt x="141065" y="113018"/>
                    </a:moveTo>
                    <a:cubicBezTo>
                      <a:pt x="141065" y="125972"/>
                      <a:pt x="140494" y="140260"/>
                      <a:pt x="141160" y="154643"/>
                    </a:cubicBezTo>
                    <a:cubicBezTo>
                      <a:pt x="142589" y="184837"/>
                      <a:pt x="165068" y="205887"/>
                      <a:pt x="194215" y="205030"/>
                    </a:cubicBezTo>
                    <a:cubicBezTo>
                      <a:pt x="222028" y="204268"/>
                      <a:pt x="242888" y="182360"/>
                      <a:pt x="243554" y="153023"/>
                    </a:cubicBezTo>
                    <a:cubicBezTo>
                      <a:pt x="243840" y="140165"/>
                      <a:pt x="242697" y="127211"/>
                      <a:pt x="243935" y="114447"/>
                    </a:cubicBezTo>
                    <a:cubicBezTo>
                      <a:pt x="245173" y="101779"/>
                      <a:pt x="236315" y="95587"/>
                      <a:pt x="228886" y="89491"/>
                    </a:cubicBezTo>
                    <a:cubicBezTo>
                      <a:pt x="226314" y="87491"/>
                      <a:pt x="218122" y="92349"/>
                      <a:pt x="212598" y="94254"/>
                    </a:cubicBezTo>
                    <a:cubicBezTo>
                      <a:pt x="208502" y="95778"/>
                      <a:pt x="204597" y="98255"/>
                      <a:pt x="200406" y="99302"/>
                    </a:cubicBezTo>
                    <a:cubicBezTo>
                      <a:pt x="181165" y="103874"/>
                      <a:pt x="161925" y="108161"/>
                      <a:pt x="141065" y="113018"/>
                    </a:cubicBezTo>
                    <a:close/>
                    <a:moveTo>
                      <a:pt x="18002" y="429058"/>
                    </a:moveTo>
                    <a:cubicBezTo>
                      <a:pt x="15621" y="445345"/>
                      <a:pt x="15907" y="445727"/>
                      <a:pt x="30099" y="445727"/>
                    </a:cubicBezTo>
                    <a:cubicBezTo>
                      <a:pt x="199072" y="445727"/>
                      <a:pt x="368046" y="445727"/>
                      <a:pt x="537019" y="445727"/>
                    </a:cubicBezTo>
                    <a:cubicBezTo>
                      <a:pt x="551307" y="445727"/>
                      <a:pt x="552545" y="443917"/>
                      <a:pt x="548259" y="429058"/>
                    </a:cubicBezTo>
                    <a:cubicBezTo>
                      <a:pt x="371856" y="429058"/>
                      <a:pt x="195263" y="429058"/>
                      <a:pt x="18002" y="429058"/>
                    </a:cubicBezTo>
                    <a:close/>
                    <a:moveTo>
                      <a:pt x="262414" y="101112"/>
                    </a:moveTo>
                    <a:cubicBezTo>
                      <a:pt x="268319" y="72537"/>
                      <a:pt x="254317" y="41295"/>
                      <a:pt x="228695" y="26341"/>
                    </a:cubicBezTo>
                    <a:cubicBezTo>
                      <a:pt x="201073" y="10244"/>
                      <a:pt x="167640" y="13863"/>
                      <a:pt x="143637" y="35294"/>
                    </a:cubicBezTo>
                    <a:cubicBezTo>
                      <a:pt x="125254" y="51868"/>
                      <a:pt x="114967" y="84729"/>
                      <a:pt x="122110" y="101302"/>
                    </a:cubicBezTo>
                    <a:cubicBezTo>
                      <a:pt x="128111" y="98445"/>
                      <a:pt x="134207" y="93111"/>
                      <a:pt x="140113" y="93206"/>
                    </a:cubicBezTo>
                    <a:cubicBezTo>
                      <a:pt x="168592" y="93587"/>
                      <a:pt x="194691" y="86253"/>
                      <a:pt x="218980" y="71870"/>
                    </a:cubicBezTo>
                    <a:cubicBezTo>
                      <a:pt x="226314" y="67584"/>
                      <a:pt x="233076" y="68441"/>
                      <a:pt x="238887" y="74823"/>
                    </a:cubicBezTo>
                    <a:cubicBezTo>
                      <a:pt x="246697" y="83491"/>
                      <a:pt x="254413" y="92158"/>
                      <a:pt x="262414" y="101112"/>
                    </a:cubicBezTo>
                    <a:close/>
                    <a:moveTo>
                      <a:pt x="215551" y="301328"/>
                    </a:moveTo>
                    <a:cubicBezTo>
                      <a:pt x="215455" y="339047"/>
                      <a:pt x="223266" y="374670"/>
                      <a:pt x="226314" y="410674"/>
                    </a:cubicBezTo>
                    <a:cubicBezTo>
                      <a:pt x="239363" y="410674"/>
                      <a:pt x="251269" y="410674"/>
                      <a:pt x="263080" y="410674"/>
                    </a:cubicBezTo>
                    <a:cubicBezTo>
                      <a:pt x="265652" y="396578"/>
                      <a:pt x="258127" y="380480"/>
                      <a:pt x="274415" y="371241"/>
                    </a:cubicBezTo>
                    <a:cubicBezTo>
                      <a:pt x="275082" y="370860"/>
                      <a:pt x="274796" y="368479"/>
                      <a:pt x="274796" y="366955"/>
                    </a:cubicBezTo>
                    <a:cubicBezTo>
                      <a:pt x="274796" y="358382"/>
                      <a:pt x="275463" y="350857"/>
                      <a:pt x="266795" y="343904"/>
                    </a:cubicBezTo>
                    <a:cubicBezTo>
                      <a:pt x="258413" y="337237"/>
                      <a:pt x="263842" y="304090"/>
                      <a:pt x="272224" y="295327"/>
                    </a:cubicBezTo>
                    <a:cubicBezTo>
                      <a:pt x="273939" y="293517"/>
                      <a:pt x="274701" y="290183"/>
                      <a:pt x="274701" y="287611"/>
                    </a:cubicBezTo>
                    <a:cubicBezTo>
                      <a:pt x="274987" y="278182"/>
                      <a:pt x="274796" y="268847"/>
                      <a:pt x="274796" y="258656"/>
                    </a:cubicBezTo>
                    <a:cubicBezTo>
                      <a:pt x="271367" y="257417"/>
                      <a:pt x="267081" y="255893"/>
                      <a:pt x="262223" y="254083"/>
                    </a:cubicBezTo>
                    <a:cubicBezTo>
                      <a:pt x="255841" y="266847"/>
                      <a:pt x="249841" y="278944"/>
                      <a:pt x="243649" y="291040"/>
                    </a:cubicBezTo>
                    <a:cubicBezTo>
                      <a:pt x="236791" y="304661"/>
                      <a:pt x="233553" y="306185"/>
                      <a:pt x="215551" y="301328"/>
                    </a:cubicBezTo>
                    <a:close/>
                    <a:moveTo>
                      <a:pt x="281083" y="333046"/>
                    </a:moveTo>
                    <a:cubicBezTo>
                      <a:pt x="336613" y="333046"/>
                      <a:pt x="391382" y="333046"/>
                      <a:pt x="446722" y="333046"/>
                    </a:cubicBezTo>
                    <a:cubicBezTo>
                      <a:pt x="446722" y="325711"/>
                      <a:pt x="446722" y="318949"/>
                      <a:pt x="446722" y="311805"/>
                    </a:cubicBezTo>
                    <a:cubicBezTo>
                      <a:pt x="391287" y="311805"/>
                      <a:pt x="336518" y="311805"/>
                      <a:pt x="281083" y="311805"/>
                    </a:cubicBezTo>
                    <a:cubicBezTo>
                      <a:pt x="281083" y="318853"/>
                      <a:pt x="281083" y="325331"/>
                      <a:pt x="281083" y="333046"/>
                    </a:cubicBezTo>
                    <a:close/>
                    <a:moveTo>
                      <a:pt x="292227" y="372098"/>
                    </a:moveTo>
                    <a:cubicBezTo>
                      <a:pt x="348329" y="372098"/>
                      <a:pt x="403003" y="372098"/>
                      <a:pt x="457676" y="372098"/>
                    </a:cubicBezTo>
                    <a:cubicBezTo>
                      <a:pt x="457676" y="364478"/>
                      <a:pt x="457676" y="357715"/>
                      <a:pt x="457676" y="351048"/>
                    </a:cubicBezTo>
                    <a:cubicBezTo>
                      <a:pt x="402145" y="351048"/>
                      <a:pt x="347472" y="351048"/>
                      <a:pt x="292227" y="351048"/>
                    </a:cubicBezTo>
                    <a:cubicBezTo>
                      <a:pt x="292227" y="358287"/>
                      <a:pt x="292227" y="364859"/>
                      <a:pt x="292227" y="372098"/>
                    </a:cubicBezTo>
                    <a:close/>
                    <a:moveTo>
                      <a:pt x="446818" y="389815"/>
                    </a:moveTo>
                    <a:cubicBezTo>
                      <a:pt x="391192" y="389815"/>
                      <a:pt x="336423" y="389815"/>
                      <a:pt x="281273" y="389815"/>
                    </a:cubicBezTo>
                    <a:cubicBezTo>
                      <a:pt x="281273" y="397244"/>
                      <a:pt x="281273" y="403912"/>
                      <a:pt x="281273" y="410960"/>
                    </a:cubicBezTo>
                    <a:cubicBezTo>
                      <a:pt x="336804" y="410960"/>
                      <a:pt x="391573" y="410960"/>
                      <a:pt x="446818" y="410960"/>
                    </a:cubicBezTo>
                    <a:cubicBezTo>
                      <a:pt x="446818" y="403816"/>
                      <a:pt x="446818" y="397340"/>
                      <a:pt x="446818" y="389815"/>
                    </a:cubicBezTo>
                    <a:close/>
                    <a:moveTo>
                      <a:pt x="209455" y="410865"/>
                    </a:moveTo>
                    <a:cubicBezTo>
                      <a:pt x="205930" y="380385"/>
                      <a:pt x="202597" y="350762"/>
                      <a:pt x="198787" y="321330"/>
                    </a:cubicBezTo>
                    <a:cubicBezTo>
                      <a:pt x="198406" y="318758"/>
                      <a:pt x="194786" y="316568"/>
                      <a:pt x="192691" y="314186"/>
                    </a:cubicBezTo>
                    <a:cubicBezTo>
                      <a:pt x="190690" y="316663"/>
                      <a:pt x="187642" y="318853"/>
                      <a:pt x="186880" y="321711"/>
                    </a:cubicBezTo>
                    <a:cubicBezTo>
                      <a:pt x="185451" y="326950"/>
                      <a:pt x="185356" y="332569"/>
                      <a:pt x="184785" y="338094"/>
                    </a:cubicBezTo>
                    <a:cubicBezTo>
                      <a:pt x="182023" y="362097"/>
                      <a:pt x="179165" y="386100"/>
                      <a:pt x="176308" y="410865"/>
                    </a:cubicBezTo>
                    <a:cubicBezTo>
                      <a:pt x="187642" y="410865"/>
                      <a:pt x="197834" y="410865"/>
                      <a:pt x="209455" y="410865"/>
                    </a:cubicBezTo>
                    <a:close/>
                    <a:moveTo>
                      <a:pt x="217741" y="219603"/>
                    </a:moveTo>
                    <a:cubicBezTo>
                      <a:pt x="200120" y="219603"/>
                      <a:pt x="184594" y="219603"/>
                      <a:pt x="167735" y="219603"/>
                    </a:cubicBezTo>
                    <a:cubicBezTo>
                      <a:pt x="168973" y="237129"/>
                      <a:pt x="184213" y="245416"/>
                      <a:pt x="193453" y="259894"/>
                    </a:cubicBezTo>
                    <a:cubicBezTo>
                      <a:pt x="200977" y="244178"/>
                      <a:pt x="218122" y="236939"/>
                      <a:pt x="217741" y="219603"/>
                    </a:cubicBezTo>
                    <a:close/>
                    <a:moveTo>
                      <a:pt x="139541" y="248749"/>
                    </a:moveTo>
                    <a:cubicBezTo>
                      <a:pt x="145637" y="261037"/>
                      <a:pt x="151828" y="273324"/>
                      <a:pt x="158401" y="286373"/>
                    </a:cubicBezTo>
                    <a:cubicBezTo>
                      <a:pt x="164020" y="282468"/>
                      <a:pt x="168592" y="279325"/>
                      <a:pt x="172974" y="276086"/>
                    </a:cubicBezTo>
                    <a:cubicBezTo>
                      <a:pt x="175355" y="274372"/>
                      <a:pt x="177546" y="272467"/>
                      <a:pt x="180499" y="270086"/>
                    </a:cubicBezTo>
                    <a:cubicBezTo>
                      <a:pt x="175641" y="264085"/>
                      <a:pt x="171069" y="258370"/>
                      <a:pt x="166497" y="252750"/>
                    </a:cubicBezTo>
                    <a:cubicBezTo>
                      <a:pt x="155734" y="239606"/>
                      <a:pt x="155638" y="239606"/>
                      <a:pt x="139541" y="248749"/>
                    </a:cubicBezTo>
                    <a:close/>
                    <a:moveTo>
                      <a:pt x="247078" y="247130"/>
                    </a:moveTo>
                    <a:cubicBezTo>
                      <a:pt x="239744" y="245320"/>
                      <a:pt x="231172" y="240748"/>
                      <a:pt x="228600" y="242939"/>
                    </a:cubicBezTo>
                    <a:cubicBezTo>
                      <a:pt x="219646" y="250845"/>
                      <a:pt x="212788" y="261037"/>
                      <a:pt x="204883" y="270657"/>
                    </a:cubicBezTo>
                    <a:cubicBezTo>
                      <a:pt x="213455" y="276658"/>
                      <a:pt x="220027" y="281325"/>
                      <a:pt x="227362" y="286469"/>
                    </a:cubicBezTo>
                    <a:cubicBezTo>
                      <a:pt x="233934" y="273324"/>
                      <a:pt x="239934" y="261227"/>
                      <a:pt x="247078" y="247130"/>
                    </a:cubicBezTo>
                    <a:close/>
                    <a:moveTo>
                      <a:pt x="193548" y="281801"/>
                    </a:moveTo>
                    <a:cubicBezTo>
                      <a:pt x="188595" y="285707"/>
                      <a:pt x="184785" y="288659"/>
                      <a:pt x="180975" y="291612"/>
                    </a:cubicBezTo>
                    <a:cubicBezTo>
                      <a:pt x="181165" y="293136"/>
                      <a:pt x="181451" y="294565"/>
                      <a:pt x="181642" y="296089"/>
                    </a:cubicBezTo>
                    <a:cubicBezTo>
                      <a:pt x="187547" y="296565"/>
                      <a:pt x="193548" y="297422"/>
                      <a:pt x="199453" y="297327"/>
                    </a:cubicBezTo>
                    <a:cubicBezTo>
                      <a:pt x="200882" y="297327"/>
                      <a:pt x="203740" y="293327"/>
                      <a:pt x="203549" y="293041"/>
                    </a:cubicBezTo>
                    <a:cubicBezTo>
                      <a:pt x="200596" y="289231"/>
                      <a:pt x="197167" y="285802"/>
                      <a:pt x="193548" y="281801"/>
                    </a:cubicBezTo>
                    <a:close/>
                    <a:moveTo>
                      <a:pt x="260604" y="144927"/>
                    </a:moveTo>
                    <a:cubicBezTo>
                      <a:pt x="262128" y="145498"/>
                      <a:pt x="263652" y="146070"/>
                      <a:pt x="265176" y="146641"/>
                    </a:cubicBezTo>
                    <a:cubicBezTo>
                      <a:pt x="266986" y="141403"/>
                      <a:pt x="270129" y="136259"/>
                      <a:pt x="270129" y="131020"/>
                    </a:cubicBezTo>
                    <a:cubicBezTo>
                      <a:pt x="270129" y="127306"/>
                      <a:pt x="265843" y="123686"/>
                      <a:pt x="263461" y="119972"/>
                    </a:cubicBezTo>
                    <a:cubicBezTo>
                      <a:pt x="262509" y="120543"/>
                      <a:pt x="261651" y="121115"/>
                      <a:pt x="260699" y="121591"/>
                    </a:cubicBezTo>
                    <a:cubicBezTo>
                      <a:pt x="260604" y="129401"/>
                      <a:pt x="260604" y="137212"/>
                      <a:pt x="260604" y="144927"/>
                    </a:cubicBezTo>
                    <a:close/>
                    <a:moveTo>
                      <a:pt x="123253" y="146546"/>
                    </a:moveTo>
                    <a:cubicBezTo>
                      <a:pt x="123253" y="137498"/>
                      <a:pt x="123253" y="129497"/>
                      <a:pt x="123253" y="121019"/>
                    </a:cubicBezTo>
                    <a:cubicBezTo>
                      <a:pt x="110014" y="129020"/>
                      <a:pt x="110014" y="138069"/>
                      <a:pt x="123253" y="1465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46" name="任意多边形: 形状 45">
                <a:extLst>
                  <a:ext uri="{FF2B5EF4-FFF2-40B4-BE49-F238E27FC236}">
                    <a16:creationId xmlns:a16="http://schemas.microsoft.com/office/drawing/2014/main" id="{EAA784A1-4BA4-A88E-50F1-CC7D21C9E918}"/>
                  </a:ext>
                </a:extLst>
              </p:cNvPr>
              <p:cNvSpPr/>
              <p:nvPr/>
            </p:nvSpPr>
            <p:spPr>
              <a:xfrm>
                <a:off x="8398709" y="4108449"/>
                <a:ext cx="95628" cy="26899"/>
              </a:xfrm>
              <a:custGeom>
                <a:avLst/>
                <a:gdLst>
                  <a:gd name="connsiteX0" fmla="*/ 144215 w 166227"/>
                  <a:gd name="connsiteY0" fmla="*/ 0 h 46757"/>
                  <a:gd name="connsiteX1" fmla="*/ 148977 w 166227"/>
                  <a:gd name="connsiteY1" fmla="*/ 2191 h 46757"/>
                  <a:gd name="connsiteX2" fmla="*/ 166122 w 166227"/>
                  <a:gd name="connsiteY2" fmla="*/ 26003 h 46757"/>
                  <a:gd name="connsiteX3" fmla="*/ 143738 w 166227"/>
                  <a:gd name="connsiteY3" fmla="*/ 46482 h 46757"/>
                  <a:gd name="connsiteX4" fmla="*/ 114973 w 166227"/>
                  <a:gd name="connsiteY4" fmla="*/ 46672 h 46757"/>
                  <a:gd name="connsiteX5" fmla="*/ 32010 w 166227"/>
                  <a:gd name="connsiteY5" fmla="*/ 46672 h 46757"/>
                  <a:gd name="connsiteX6" fmla="*/ 387 w 166227"/>
                  <a:gd name="connsiteY6" fmla="*/ 27908 h 46757"/>
                  <a:gd name="connsiteX7" fmla="*/ 22390 w 166227"/>
                  <a:gd name="connsiteY7" fmla="*/ 0 h 46757"/>
                  <a:gd name="connsiteX8" fmla="*/ 144215 w 166227"/>
                  <a:gd name="connsiteY8" fmla="*/ 0 h 46757"/>
                  <a:gd name="connsiteX9" fmla="*/ 83254 w 166227"/>
                  <a:gd name="connsiteY9" fmla="*/ 17717 h 46757"/>
                  <a:gd name="connsiteX10" fmla="*/ 28105 w 166227"/>
                  <a:gd name="connsiteY10" fmla="*/ 18002 h 46757"/>
                  <a:gd name="connsiteX11" fmla="*/ 16770 w 166227"/>
                  <a:gd name="connsiteY11" fmla="*/ 23813 h 46757"/>
                  <a:gd name="connsiteX12" fmla="*/ 27533 w 166227"/>
                  <a:gd name="connsiteY12" fmla="*/ 30194 h 46757"/>
                  <a:gd name="connsiteX13" fmla="*/ 137833 w 166227"/>
                  <a:gd name="connsiteY13" fmla="*/ 30194 h 46757"/>
                  <a:gd name="connsiteX14" fmla="*/ 148977 w 166227"/>
                  <a:gd name="connsiteY14" fmla="*/ 24289 h 46757"/>
                  <a:gd name="connsiteX15" fmla="*/ 137261 w 166227"/>
                  <a:gd name="connsiteY15" fmla="*/ 18097 h 46757"/>
                  <a:gd name="connsiteX16" fmla="*/ 83254 w 166227"/>
                  <a:gd name="connsiteY16" fmla="*/ 17717 h 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66227" h="46757">
                    <a:moveTo>
                      <a:pt x="144215" y="0"/>
                    </a:moveTo>
                    <a:cubicBezTo>
                      <a:pt x="145834" y="762"/>
                      <a:pt x="147358" y="1619"/>
                      <a:pt x="148977" y="2191"/>
                    </a:cubicBezTo>
                    <a:cubicBezTo>
                      <a:pt x="160312" y="5810"/>
                      <a:pt x="167170" y="15240"/>
                      <a:pt x="166122" y="26003"/>
                    </a:cubicBezTo>
                    <a:cubicBezTo>
                      <a:pt x="164979" y="37433"/>
                      <a:pt x="156216" y="45815"/>
                      <a:pt x="143738" y="46482"/>
                    </a:cubicBezTo>
                    <a:cubicBezTo>
                      <a:pt x="134213" y="46958"/>
                      <a:pt x="124593" y="46672"/>
                      <a:pt x="114973" y="46672"/>
                    </a:cubicBezTo>
                    <a:cubicBezTo>
                      <a:pt x="87350" y="46672"/>
                      <a:pt x="59632" y="46672"/>
                      <a:pt x="32010" y="46672"/>
                    </a:cubicBezTo>
                    <a:cubicBezTo>
                      <a:pt x="12103" y="46672"/>
                      <a:pt x="2482" y="40958"/>
                      <a:pt x="387" y="27908"/>
                    </a:cubicBezTo>
                    <a:cubicBezTo>
                      <a:pt x="-1709" y="14859"/>
                      <a:pt x="4578" y="6858"/>
                      <a:pt x="22390" y="0"/>
                    </a:cubicBezTo>
                    <a:cubicBezTo>
                      <a:pt x="62966" y="0"/>
                      <a:pt x="103638" y="0"/>
                      <a:pt x="144215" y="0"/>
                    </a:cubicBezTo>
                    <a:close/>
                    <a:moveTo>
                      <a:pt x="83254" y="17717"/>
                    </a:moveTo>
                    <a:cubicBezTo>
                      <a:pt x="64871" y="17717"/>
                      <a:pt x="46488" y="17335"/>
                      <a:pt x="28105" y="18002"/>
                    </a:cubicBezTo>
                    <a:cubicBezTo>
                      <a:pt x="24295" y="18097"/>
                      <a:pt x="20580" y="21717"/>
                      <a:pt x="16770" y="23813"/>
                    </a:cubicBezTo>
                    <a:cubicBezTo>
                      <a:pt x="20390" y="26003"/>
                      <a:pt x="23914" y="30099"/>
                      <a:pt x="27533" y="30194"/>
                    </a:cubicBezTo>
                    <a:cubicBezTo>
                      <a:pt x="64300" y="30671"/>
                      <a:pt x="101066" y="30671"/>
                      <a:pt x="137833" y="30194"/>
                    </a:cubicBezTo>
                    <a:cubicBezTo>
                      <a:pt x="141548" y="30194"/>
                      <a:pt x="145262" y="26384"/>
                      <a:pt x="148977" y="24289"/>
                    </a:cubicBezTo>
                    <a:cubicBezTo>
                      <a:pt x="145072" y="22098"/>
                      <a:pt x="141262" y="18193"/>
                      <a:pt x="137261" y="18097"/>
                    </a:cubicBezTo>
                    <a:cubicBezTo>
                      <a:pt x="119354" y="17335"/>
                      <a:pt x="101352" y="17717"/>
                      <a:pt x="83254" y="177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47" name="任意多边形: 形状 46">
                <a:extLst>
                  <a:ext uri="{FF2B5EF4-FFF2-40B4-BE49-F238E27FC236}">
                    <a16:creationId xmlns:a16="http://schemas.microsoft.com/office/drawing/2014/main" id="{2A666BC2-9E2F-4160-F070-E7A57B813691}"/>
                  </a:ext>
                </a:extLst>
              </p:cNvPr>
              <p:cNvSpPr/>
              <p:nvPr/>
            </p:nvSpPr>
            <p:spPr>
              <a:xfrm>
                <a:off x="8398766" y="4159957"/>
                <a:ext cx="95621" cy="26351"/>
              </a:xfrm>
              <a:custGeom>
                <a:avLst/>
                <a:gdLst>
                  <a:gd name="connsiteX0" fmla="*/ 82489 w 166214"/>
                  <a:gd name="connsiteY0" fmla="*/ 45720 h 45804"/>
                  <a:gd name="connsiteX1" fmla="*/ 26101 w 166214"/>
                  <a:gd name="connsiteY1" fmla="*/ 45720 h 45804"/>
                  <a:gd name="connsiteX2" fmla="*/ 3 w 166214"/>
                  <a:gd name="connsiteY2" fmla="*/ 23336 h 45804"/>
                  <a:gd name="connsiteX3" fmla="*/ 25434 w 166214"/>
                  <a:gd name="connsiteY3" fmla="*/ 286 h 45804"/>
                  <a:gd name="connsiteX4" fmla="*/ 140497 w 166214"/>
                  <a:gd name="connsiteY4" fmla="*/ 286 h 45804"/>
                  <a:gd name="connsiteX5" fmla="*/ 166214 w 166214"/>
                  <a:gd name="connsiteY5" fmla="*/ 23241 h 45804"/>
                  <a:gd name="connsiteX6" fmla="*/ 140020 w 166214"/>
                  <a:gd name="connsiteY6" fmla="*/ 45720 h 45804"/>
                  <a:gd name="connsiteX7" fmla="*/ 82489 w 166214"/>
                  <a:gd name="connsiteY7" fmla="*/ 45720 h 45804"/>
                  <a:gd name="connsiteX8" fmla="*/ 82108 w 166214"/>
                  <a:gd name="connsiteY8" fmla="*/ 16764 h 45804"/>
                  <a:gd name="connsiteX9" fmla="*/ 28006 w 166214"/>
                  <a:gd name="connsiteY9" fmla="*/ 17050 h 45804"/>
                  <a:gd name="connsiteX10" fmla="*/ 16767 w 166214"/>
                  <a:gd name="connsiteY10" fmla="*/ 22765 h 45804"/>
                  <a:gd name="connsiteX11" fmla="*/ 27625 w 166214"/>
                  <a:gd name="connsiteY11" fmla="*/ 29146 h 45804"/>
                  <a:gd name="connsiteX12" fmla="*/ 137925 w 166214"/>
                  <a:gd name="connsiteY12" fmla="*/ 29146 h 45804"/>
                  <a:gd name="connsiteX13" fmla="*/ 148974 w 166214"/>
                  <a:gd name="connsiteY13" fmla="*/ 23146 h 45804"/>
                  <a:gd name="connsiteX14" fmla="*/ 137258 w 166214"/>
                  <a:gd name="connsiteY14" fmla="*/ 16954 h 45804"/>
                  <a:gd name="connsiteX15" fmla="*/ 82108 w 166214"/>
                  <a:gd name="connsiteY15" fmla="*/ 16764 h 45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14" h="45804">
                    <a:moveTo>
                      <a:pt x="82489" y="45720"/>
                    </a:moveTo>
                    <a:cubicBezTo>
                      <a:pt x="63725" y="45720"/>
                      <a:pt x="44866" y="45911"/>
                      <a:pt x="26101" y="45720"/>
                    </a:cubicBezTo>
                    <a:cubicBezTo>
                      <a:pt x="10004" y="45529"/>
                      <a:pt x="193" y="36957"/>
                      <a:pt x="3" y="23336"/>
                    </a:cubicBezTo>
                    <a:cubicBezTo>
                      <a:pt x="-188" y="9716"/>
                      <a:pt x="9242" y="476"/>
                      <a:pt x="25434" y="286"/>
                    </a:cubicBezTo>
                    <a:cubicBezTo>
                      <a:pt x="63820" y="-95"/>
                      <a:pt x="102111" y="-95"/>
                      <a:pt x="140497" y="286"/>
                    </a:cubicBezTo>
                    <a:cubicBezTo>
                      <a:pt x="156499" y="476"/>
                      <a:pt x="166309" y="9906"/>
                      <a:pt x="166214" y="23241"/>
                    </a:cubicBezTo>
                    <a:cubicBezTo>
                      <a:pt x="166024" y="36576"/>
                      <a:pt x="155832" y="45529"/>
                      <a:pt x="140020" y="45720"/>
                    </a:cubicBezTo>
                    <a:cubicBezTo>
                      <a:pt x="120780" y="45911"/>
                      <a:pt x="101634" y="45720"/>
                      <a:pt x="82489" y="45720"/>
                    </a:cubicBezTo>
                    <a:close/>
                    <a:moveTo>
                      <a:pt x="82108" y="16764"/>
                    </a:moveTo>
                    <a:cubicBezTo>
                      <a:pt x="64106" y="16764"/>
                      <a:pt x="46008" y="16383"/>
                      <a:pt x="28006" y="17050"/>
                    </a:cubicBezTo>
                    <a:cubicBezTo>
                      <a:pt x="24196" y="17145"/>
                      <a:pt x="20482" y="20765"/>
                      <a:pt x="16767" y="22765"/>
                    </a:cubicBezTo>
                    <a:cubicBezTo>
                      <a:pt x="20386" y="24956"/>
                      <a:pt x="23910" y="29051"/>
                      <a:pt x="27625" y="29146"/>
                    </a:cubicBezTo>
                    <a:cubicBezTo>
                      <a:pt x="64392" y="29623"/>
                      <a:pt x="101158" y="29623"/>
                      <a:pt x="137925" y="29146"/>
                    </a:cubicBezTo>
                    <a:cubicBezTo>
                      <a:pt x="141640" y="29146"/>
                      <a:pt x="145354" y="25241"/>
                      <a:pt x="148974" y="23146"/>
                    </a:cubicBezTo>
                    <a:cubicBezTo>
                      <a:pt x="145068" y="20955"/>
                      <a:pt x="141163" y="17145"/>
                      <a:pt x="137258" y="16954"/>
                    </a:cubicBezTo>
                    <a:cubicBezTo>
                      <a:pt x="118875" y="16383"/>
                      <a:pt x="100491" y="16764"/>
                      <a:pt x="82108" y="1676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48" name="任意多边形: 形状 47">
                <a:extLst>
                  <a:ext uri="{FF2B5EF4-FFF2-40B4-BE49-F238E27FC236}">
                    <a16:creationId xmlns:a16="http://schemas.microsoft.com/office/drawing/2014/main" id="{8ADBCDB4-BDFE-B4A4-B949-0A4B609523D4}"/>
                  </a:ext>
                </a:extLst>
              </p:cNvPr>
              <p:cNvSpPr/>
              <p:nvPr/>
            </p:nvSpPr>
            <p:spPr>
              <a:xfrm>
                <a:off x="8398816" y="4210877"/>
                <a:ext cx="95639" cy="26367"/>
              </a:xfrm>
              <a:custGeom>
                <a:avLst/>
                <a:gdLst>
                  <a:gd name="connsiteX0" fmla="*/ 82783 w 166245"/>
                  <a:gd name="connsiteY0" fmla="*/ 45792 h 45833"/>
                  <a:gd name="connsiteX1" fmla="*/ 26396 w 166245"/>
                  <a:gd name="connsiteY1" fmla="*/ 45792 h 45833"/>
                  <a:gd name="connsiteX2" fmla="*/ 11 w 166245"/>
                  <a:gd name="connsiteY2" fmla="*/ 23789 h 45833"/>
                  <a:gd name="connsiteX3" fmla="*/ 25062 w 166245"/>
                  <a:gd name="connsiteY3" fmla="*/ 357 h 45833"/>
                  <a:gd name="connsiteX4" fmla="*/ 141267 w 166245"/>
                  <a:gd name="connsiteY4" fmla="*/ 357 h 45833"/>
                  <a:gd name="connsiteX5" fmla="*/ 166222 w 166245"/>
                  <a:gd name="connsiteY5" fmla="*/ 24075 h 45833"/>
                  <a:gd name="connsiteX6" fmla="*/ 140410 w 166245"/>
                  <a:gd name="connsiteY6" fmla="*/ 45792 h 45833"/>
                  <a:gd name="connsiteX7" fmla="*/ 82783 w 166245"/>
                  <a:gd name="connsiteY7" fmla="*/ 45792 h 45833"/>
                  <a:gd name="connsiteX8" fmla="*/ 83355 w 166245"/>
                  <a:gd name="connsiteY8" fmla="*/ 16835 h 45833"/>
                  <a:gd name="connsiteX9" fmla="*/ 27062 w 166245"/>
                  <a:gd name="connsiteY9" fmla="*/ 17121 h 45833"/>
                  <a:gd name="connsiteX10" fmla="*/ 16585 w 166245"/>
                  <a:gd name="connsiteY10" fmla="*/ 22550 h 45833"/>
                  <a:gd name="connsiteX11" fmla="*/ 27157 w 166245"/>
                  <a:gd name="connsiteY11" fmla="*/ 29123 h 45833"/>
                  <a:gd name="connsiteX12" fmla="*/ 138600 w 166245"/>
                  <a:gd name="connsiteY12" fmla="*/ 29123 h 45833"/>
                  <a:gd name="connsiteX13" fmla="*/ 148982 w 166245"/>
                  <a:gd name="connsiteY13" fmla="*/ 22455 h 45833"/>
                  <a:gd name="connsiteX14" fmla="*/ 138505 w 166245"/>
                  <a:gd name="connsiteY14" fmla="*/ 17121 h 45833"/>
                  <a:gd name="connsiteX15" fmla="*/ 83355 w 166245"/>
                  <a:gd name="connsiteY15" fmla="*/ 16835 h 45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45" h="45833">
                    <a:moveTo>
                      <a:pt x="82783" y="45792"/>
                    </a:moveTo>
                    <a:cubicBezTo>
                      <a:pt x="64019" y="45792"/>
                      <a:pt x="45160" y="45887"/>
                      <a:pt x="26396" y="45792"/>
                    </a:cubicBezTo>
                    <a:cubicBezTo>
                      <a:pt x="10203" y="45696"/>
                      <a:pt x="297" y="37314"/>
                      <a:pt x="11" y="23789"/>
                    </a:cubicBezTo>
                    <a:cubicBezTo>
                      <a:pt x="-370" y="10168"/>
                      <a:pt x="9060" y="548"/>
                      <a:pt x="25062" y="357"/>
                    </a:cubicBezTo>
                    <a:cubicBezTo>
                      <a:pt x="63733" y="-119"/>
                      <a:pt x="102500" y="-119"/>
                      <a:pt x="141267" y="357"/>
                    </a:cubicBezTo>
                    <a:cubicBezTo>
                      <a:pt x="156888" y="548"/>
                      <a:pt x="166794" y="10835"/>
                      <a:pt x="166222" y="24075"/>
                    </a:cubicBezTo>
                    <a:cubicBezTo>
                      <a:pt x="165651" y="37029"/>
                      <a:pt x="155650" y="45601"/>
                      <a:pt x="140410" y="45792"/>
                    </a:cubicBezTo>
                    <a:cubicBezTo>
                      <a:pt x="121074" y="45887"/>
                      <a:pt x="101929" y="45792"/>
                      <a:pt x="82783" y="45792"/>
                    </a:cubicBezTo>
                    <a:close/>
                    <a:moveTo>
                      <a:pt x="83355" y="16835"/>
                    </a:moveTo>
                    <a:cubicBezTo>
                      <a:pt x="64591" y="16835"/>
                      <a:pt x="45827" y="16550"/>
                      <a:pt x="27062" y="17121"/>
                    </a:cubicBezTo>
                    <a:cubicBezTo>
                      <a:pt x="23538" y="17217"/>
                      <a:pt x="20014" y="20646"/>
                      <a:pt x="16585" y="22550"/>
                    </a:cubicBezTo>
                    <a:cubicBezTo>
                      <a:pt x="20109" y="24837"/>
                      <a:pt x="23633" y="29123"/>
                      <a:pt x="27157" y="29123"/>
                    </a:cubicBezTo>
                    <a:cubicBezTo>
                      <a:pt x="64305" y="29599"/>
                      <a:pt x="101453" y="29599"/>
                      <a:pt x="138600" y="29123"/>
                    </a:cubicBezTo>
                    <a:cubicBezTo>
                      <a:pt x="142124" y="29123"/>
                      <a:pt x="145458" y="24741"/>
                      <a:pt x="148982" y="22455"/>
                    </a:cubicBezTo>
                    <a:cubicBezTo>
                      <a:pt x="145458" y="20550"/>
                      <a:pt x="142029" y="17217"/>
                      <a:pt x="138505" y="17121"/>
                    </a:cubicBezTo>
                    <a:cubicBezTo>
                      <a:pt x="120122" y="16454"/>
                      <a:pt x="101738" y="16835"/>
                      <a:pt x="83355" y="1683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49" name="任意多边形: 形状 48">
                <a:extLst>
                  <a:ext uri="{FF2B5EF4-FFF2-40B4-BE49-F238E27FC236}">
                    <a16:creationId xmlns:a16="http://schemas.microsoft.com/office/drawing/2014/main" id="{665D88CC-2211-F480-8924-09922FCA7DA4}"/>
                  </a:ext>
                </a:extLst>
              </p:cNvPr>
              <p:cNvSpPr/>
              <p:nvPr/>
            </p:nvSpPr>
            <p:spPr>
              <a:xfrm>
                <a:off x="8358930" y="4162587"/>
                <a:ext cx="28110" cy="22474"/>
              </a:xfrm>
              <a:custGeom>
                <a:avLst/>
                <a:gdLst>
                  <a:gd name="connsiteX0" fmla="*/ 19145 w 48863"/>
                  <a:gd name="connsiteY0" fmla="*/ 20098 h 39065"/>
                  <a:gd name="connsiteX1" fmla="*/ 35624 w 48863"/>
                  <a:gd name="connsiteY1" fmla="*/ 2096 h 39065"/>
                  <a:gd name="connsiteX2" fmla="*/ 48863 w 48863"/>
                  <a:gd name="connsiteY2" fmla="*/ 0 h 39065"/>
                  <a:gd name="connsiteX3" fmla="*/ 46958 w 48863"/>
                  <a:gd name="connsiteY3" fmla="*/ 13145 h 39065"/>
                  <a:gd name="connsiteX4" fmla="*/ 25527 w 48863"/>
                  <a:gd name="connsiteY4" fmla="*/ 35147 h 39065"/>
                  <a:gd name="connsiteX5" fmla="*/ 10192 w 48863"/>
                  <a:gd name="connsiteY5" fmla="*/ 35338 h 39065"/>
                  <a:gd name="connsiteX6" fmla="*/ 1905 w 48863"/>
                  <a:gd name="connsiteY6" fmla="*/ 26670 h 39065"/>
                  <a:gd name="connsiteX7" fmla="*/ 0 w 48863"/>
                  <a:gd name="connsiteY7" fmla="*/ 13240 h 39065"/>
                  <a:gd name="connsiteX8" fmla="*/ 12668 w 48863"/>
                  <a:gd name="connsiteY8" fmla="*/ 14573 h 39065"/>
                  <a:gd name="connsiteX9" fmla="*/ 19145 w 48863"/>
                  <a:gd name="connsiteY9" fmla="*/ 20098 h 39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63" h="39065">
                    <a:moveTo>
                      <a:pt x="19145" y="20098"/>
                    </a:moveTo>
                    <a:cubicBezTo>
                      <a:pt x="24670" y="13811"/>
                      <a:pt x="29433" y="7049"/>
                      <a:pt x="35624" y="2096"/>
                    </a:cubicBezTo>
                    <a:cubicBezTo>
                      <a:pt x="38672" y="-381"/>
                      <a:pt x="44387" y="572"/>
                      <a:pt x="48863" y="0"/>
                    </a:cubicBezTo>
                    <a:cubicBezTo>
                      <a:pt x="48292" y="4477"/>
                      <a:pt x="49340" y="10192"/>
                      <a:pt x="46958" y="13145"/>
                    </a:cubicBezTo>
                    <a:cubicBezTo>
                      <a:pt x="40577" y="21146"/>
                      <a:pt x="32671" y="27813"/>
                      <a:pt x="25527" y="35147"/>
                    </a:cubicBezTo>
                    <a:cubicBezTo>
                      <a:pt x="20479" y="40291"/>
                      <a:pt x="15431" y="40386"/>
                      <a:pt x="10192" y="35338"/>
                    </a:cubicBezTo>
                    <a:cubicBezTo>
                      <a:pt x="7334" y="32576"/>
                      <a:pt x="3429" y="30099"/>
                      <a:pt x="1905" y="26670"/>
                    </a:cubicBezTo>
                    <a:cubicBezTo>
                      <a:pt x="191" y="22670"/>
                      <a:pt x="572" y="17717"/>
                      <a:pt x="0" y="13240"/>
                    </a:cubicBezTo>
                    <a:cubicBezTo>
                      <a:pt x="4191" y="13621"/>
                      <a:pt x="8573" y="13621"/>
                      <a:pt x="12668" y="14573"/>
                    </a:cubicBezTo>
                    <a:cubicBezTo>
                      <a:pt x="14478" y="15050"/>
                      <a:pt x="15907" y="17240"/>
                      <a:pt x="19145" y="2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50" name="任意多边形: 形状 49">
                <a:extLst>
                  <a:ext uri="{FF2B5EF4-FFF2-40B4-BE49-F238E27FC236}">
                    <a16:creationId xmlns:a16="http://schemas.microsoft.com/office/drawing/2014/main" id="{FEF29308-A0A4-D98A-7DA6-57B80A5D53BB}"/>
                  </a:ext>
                </a:extLst>
              </p:cNvPr>
              <p:cNvSpPr/>
              <p:nvPr/>
            </p:nvSpPr>
            <p:spPr>
              <a:xfrm>
                <a:off x="8359095" y="4214699"/>
                <a:ext cx="28056" cy="22434"/>
              </a:xfrm>
              <a:custGeom>
                <a:avLst/>
                <a:gdLst>
                  <a:gd name="connsiteX0" fmla="*/ 18574 w 48768"/>
                  <a:gd name="connsiteY0" fmla="*/ 19907 h 38996"/>
                  <a:gd name="connsiteX1" fmla="*/ 35528 w 48768"/>
                  <a:gd name="connsiteY1" fmla="*/ 1714 h 38996"/>
                  <a:gd name="connsiteX2" fmla="*/ 48768 w 48768"/>
                  <a:gd name="connsiteY2" fmla="*/ 0 h 38996"/>
                  <a:gd name="connsiteX3" fmla="*/ 46482 w 48768"/>
                  <a:gd name="connsiteY3" fmla="*/ 13240 h 38996"/>
                  <a:gd name="connsiteX4" fmla="*/ 24956 w 48768"/>
                  <a:gd name="connsiteY4" fmla="*/ 35242 h 38996"/>
                  <a:gd name="connsiteX5" fmla="*/ 9716 w 48768"/>
                  <a:gd name="connsiteY5" fmla="*/ 34957 h 38996"/>
                  <a:gd name="connsiteX6" fmla="*/ 1429 w 48768"/>
                  <a:gd name="connsiteY6" fmla="*/ 26289 h 38996"/>
                  <a:gd name="connsiteX7" fmla="*/ 0 w 48768"/>
                  <a:gd name="connsiteY7" fmla="*/ 12859 h 38996"/>
                  <a:gd name="connsiteX8" fmla="*/ 12573 w 48768"/>
                  <a:gd name="connsiteY8" fmla="*/ 14668 h 38996"/>
                  <a:gd name="connsiteX9" fmla="*/ 18574 w 48768"/>
                  <a:gd name="connsiteY9" fmla="*/ 19907 h 389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768" h="38996">
                    <a:moveTo>
                      <a:pt x="18574" y="19907"/>
                    </a:moveTo>
                    <a:cubicBezTo>
                      <a:pt x="24479" y="13335"/>
                      <a:pt x="29242" y="6667"/>
                      <a:pt x="35528" y="1714"/>
                    </a:cubicBezTo>
                    <a:cubicBezTo>
                      <a:pt x="38576" y="-667"/>
                      <a:pt x="44291" y="476"/>
                      <a:pt x="48768" y="0"/>
                    </a:cubicBezTo>
                    <a:cubicBezTo>
                      <a:pt x="48101" y="4477"/>
                      <a:pt x="48959" y="10192"/>
                      <a:pt x="46482" y="13240"/>
                    </a:cubicBezTo>
                    <a:cubicBezTo>
                      <a:pt x="40100" y="21241"/>
                      <a:pt x="32195" y="28004"/>
                      <a:pt x="24956" y="35242"/>
                    </a:cubicBezTo>
                    <a:cubicBezTo>
                      <a:pt x="19717" y="40481"/>
                      <a:pt x="14764" y="40100"/>
                      <a:pt x="9716" y="34957"/>
                    </a:cubicBezTo>
                    <a:cubicBezTo>
                      <a:pt x="6953" y="32099"/>
                      <a:pt x="2858" y="29718"/>
                      <a:pt x="1429" y="26289"/>
                    </a:cubicBezTo>
                    <a:cubicBezTo>
                      <a:pt x="-190" y="22288"/>
                      <a:pt x="381" y="17431"/>
                      <a:pt x="0" y="12859"/>
                    </a:cubicBezTo>
                    <a:cubicBezTo>
                      <a:pt x="4191" y="13430"/>
                      <a:pt x="8477" y="13716"/>
                      <a:pt x="12573" y="14668"/>
                    </a:cubicBezTo>
                    <a:cubicBezTo>
                      <a:pt x="14097" y="14954"/>
                      <a:pt x="15335" y="16954"/>
                      <a:pt x="18574" y="1990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51" name="任意多边形: 形状 50">
                <a:extLst>
                  <a:ext uri="{FF2B5EF4-FFF2-40B4-BE49-F238E27FC236}">
                    <a16:creationId xmlns:a16="http://schemas.microsoft.com/office/drawing/2014/main" id="{707EC485-37A4-DDE1-A7BE-E14059769862}"/>
                  </a:ext>
                </a:extLst>
              </p:cNvPr>
              <p:cNvSpPr/>
              <p:nvPr/>
            </p:nvSpPr>
            <p:spPr>
              <a:xfrm>
                <a:off x="8358985" y="4110839"/>
                <a:ext cx="28275" cy="22244"/>
              </a:xfrm>
              <a:custGeom>
                <a:avLst/>
                <a:gdLst>
                  <a:gd name="connsiteX0" fmla="*/ 19050 w 49149"/>
                  <a:gd name="connsiteY0" fmla="*/ 19848 h 38665"/>
                  <a:gd name="connsiteX1" fmla="*/ 35909 w 49149"/>
                  <a:gd name="connsiteY1" fmla="*/ 1370 h 38665"/>
                  <a:gd name="connsiteX2" fmla="*/ 49149 w 49149"/>
                  <a:gd name="connsiteY2" fmla="*/ 131 h 38665"/>
                  <a:gd name="connsiteX3" fmla="*/ 46958 w 49149"/>
                  <a:gd name="connsiteY3" fmla="*/ 12514 h 38665"/>
                  <a:gd name="connsiteX4" fmla="*/ 25432 w 49149"/>
                  <a:gd name="connsiteY4" fmla="*/ 34612 h 38665"/>
                  <a:gd name="connsiteX5" fmla="*/ 10096 w 49149"/>
                  <a:gd name="connsiteY5" fmla="*/ 34993 h 38665"/>
                  <a:gd name="connsiteX6" fmla="*/ 1810 w 49149"/>
                  <a:gd name="connsiteY6" fmla="*/ 26325 h 38665"/>
                  <a:gd name="connsiteX7" fmla="*/ 0 w 49149"/>
                  <a:gd name="connsiteY7" fmla="*/ 12895 h 38665"/>
                  <a:gd name="connsiteX8" fmla="*/ 12763 w 49149"/>
                  <a:gd name="connsiteY8" fmla="*/ 14324 h 38665"/>
                  <a:gd name="connsiteX9" fmla="*/ 19050 w 49149"/>
                  <a:gd name="connsiteY9" fmla="*/ 19848 h 38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149" h="38665">
                    <a:moveTo>
                      <a:pt x="19050" y="19848"/>
                    </a:moveTo>
                    <a:cubicBezTo>
                      <a:pt x="24955" y="13181"/>
                      <a:pt x="29718" y="6323"/>
                      <a:pt x="35909" y="1370"/>
                    </a:cubicBezTo>
                    <a:cubicBezTo>
                      <a:pt x="38862" y="-916"/>
                      <a:pt x="44672" y="417"/>
                      <a:pt x="49149" y="131"/>
                    </a:cubicBezTo>
                    <a:cubicBezTo>
                      <a:pt x="48482" y="4322"/>
                      <a:pt x="49339" y="9656"/>
                      <a:pt x="46958" y="12514"/>
                    </a:cubicBezTo>
                    <a:cubicBezTo>
                      <a:pt x="40481" y="20420"/>
                      <a:pt x="32576" y="27278"/>
                      <a:pt x="25432" y="34612"/>
                    </a:cubicBezTo>
                    <a:cubicBezTo>
                      <a:pt x="20384" y="39755"/>
                      <a:pt x="15335" y="40136"/>
                      <a:pt x="10096" y="34993"/>
                    </a:cubicBezTo>
                    <a:cubicBezTo>
                      <a:pt x="7239" y="32135"/>
                      <a:pt x="3334" y="29754"/>
                      <a:pt x="1810" y="26325"/>
                    </a:cubicBezTo>
                    <a:cubicBezTo>
                      <a:pt x="95" y="22325"/>
                      <a:pt x="476" y="17372"/>
                      <a:pt x="0" y="12895"/>
                    </a:cubicBezTo>
                    <a:cubicBezTo>
                      <a:pt x="4286" y="13371"/>
                      <a:pt x="8572" y="13466"/>
                      <a:pt x="12763" y="14324"/>
                    </a:cubicBezTo>
                    <a:cubicBezTo>
                      <a:pt x="14288" y="14705"/>
                      <a:pt x="15526" y="16705"/>
                      <a:pt x="19050" y="1984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  <p:sp>
          <p:nvSpPr>
            <p:cNvPr id="41" name="文本框 40">
              <a:extLst>
                <a:ext uri="{FF2B5EF4-FFF2-40B4-BE49-F238E27FC236}">
                  <a16:creationId xmlns:a16="http://schemas.microsoft.com/office/drawing/2014/main" id="{A0C11A95-1C3E-2589-2257-52A031AA30DA}"/>
                </a:ext>
              </a:extLst>
            </p:cNvPr>
            <p:cNvSpPr txBox="1"/>
            <p:nvPr/>
          </p:nvSpPr>
          <p:spPr>
            <a:xfrm>
              <a:off x="3580067" y="2359228"/>
              <a:ext cx="5148532" cy="61796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indent="279400" defTabSz="26670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200" b="1" dirty="0">
                  <a:solidFill>
                    <a:srgbClr val="000000"/>
                  </a:solidFill>
                  <a:latin typeface="微软雅黑" panose="020B0503020204020204" charset="-122"/>
                  <a:ea typeface="微软雅黑"/>
                  <a:cs typeface="微软雅黑" panose="020B0503020204020204" charset="-122"/>
                </a:rPr>
                <a:t>《我与地坛》（节选）中，请分析第五段中 </a:t>
              </a:r>
              <a:r>
                <a:rPr lang="en-US" altLang="zh-CN" sz="3200" b="1" dirty="0">
                  <a:solidFill>
                    <a:srgbClr val="000000"/>
                  </a:solidFill>
                  <a:latin typeface="微软雅黑" panose="020B0503020204020204" charset="-122"/>
                  <a:ea typeface="微软雅黑"/>
                  <a:cs typeface="微软雅黑" panose="020B0503020204020204" charset="-122"/>
                </a:rPr>
                <a:t>“</a:t>
              </a:r>
              <a:r>
                <a:rPr lang="zh-CN" altLang="en-US" sz="3200" b="1" dirty="0">
                  <a:solidFill>
                    <a:srgbClr val="000000"/>
                  </a:solidFill>
                  <a:latin typeface="微软雅黑" panose="020B0503020204020204" charset="-122"/>
                  <a:ea typeface="微软雅黑"/>
                  <a:cs typeface="微软雅黑" panose="020B0503020204020204" charset="-122"/>
                </a:rPr>
                <a:t>荒芜但并不衰败</a:t>
              </a:r>
              <a:r>
                <a:rPr lang="en-US" altLang="zh-CN" sz="3200" b="1" dirty="0">
                  <a:solidFill>
                    <a:srgbClr val="000000"/>
                  </a:solidFill>
                  <a:latin typeface="微软雅黑" panose="020B0503020204020204" charset="-122"/>
                  <a:ea typeface="微软雅黑"/>
                  <a:cs typeface="微软雅黑" panose="020B0503020204020204" charset="-122"/>
                </a:rPr>
                <a:t>”</a:t>
              </a:r>
              <a:r>
                <a:rPr lang="zh-CN" altLang="en-US" sz="3200" b="1" dirty="0">
                  <a:solidFill>
                    <a:srgbClr val="000000"/>
                  </a:solidFill>
                  <a:latin typeface="微软雅黑" panose="020B0503020204020204" charset="-122"/>
                  <a:ea typeface="微软雅黑"/>
                  <a:cs typeface="微软雅黑" panose="020B0503020204020204" charset="-122"/>
                </a:rPr>
                <a:t>中</a:t>
              </a:r>
              <a:r>
                <a:rPr lang="en-US" altLang="zh-CN" sz="3200" b="1" dirty="0">
                  <a:solidFill>
                    <a:srgbClr val="000000"/>
                  </a:solidFill>
                  <a:latin typeface="微软雅黑" panose="020B0503020204020204" charset="-122"/>
                  <a:ea typeface="微软雅黑"/>
                  <a:cs typeface="微软雅黑" panose="020B0503020204020204" charset="-122"/>
                </a:rPr>
                <a:t>“</a:t>
              </a:r>
              <a:r>
                <a:rPr lang="zh-CN" altLang="en-US" sz="3200" b="1" dirty="0">
                  <a:solidFill>
                    <a:srgbClr val="C00000"/>
                  </a:solidFill>
                  <a:latin typeface="微软雅黑" panose="020B0503020204020204" charset="-122"/>
                  <a:ea typeface="微软雅黑"/>
                  <a:cs typeface="微软雅黑" panose="020B0503020204020204" charset="-122"/>
                </a:rPr>
                <a:t>荒芜</a:t>
              </a:r>
              <a:r>
                <a:rPr lang="en-US" altLang="zh-CN" sz="3200" b="1" dirty="0">
                  <a:solidFill>
                    <a:srgbClr val="000000"/>
                  </a:solidFill>
                  <a:latin typeface="微软雅黑" panose="020B0503020204020204" charset="-122"/>
                  <a:ea typeface="微软雅黑"/>
                  <a:cs typeface="微软雅黑" panose="020B0503020204020204" charset="-122"/>
                </a:rPr>
                <a:t>”</a:t>
              </a:r>
              <a:r>
                <a:rPr lang="zh-CN" altLang="en-US" sz="3200" b="1" dirty="0">
                  <a:solidFill>
                    <a:srgbClr val="000000"/>
                  </a:solidFill>
                  <a:latin typeface="微软雅黑" panose="020B0503020204020204" charset="-122"/>
                  <a:ea typeface="微软雅黑"/>
                  <a:cs typeface="微软雅黑" panose="020B0503020204020204" charset="-122"/>
                </a:rPr>
                <a:t>和</a:t>
              </a:r>
              <a:r>
                <a:rPr lang="en-US" altLang="zh-CN" sz="3200" b="1" dirty="0">
                  <a:solidFill>
                    <a:srgbClr val="000000"/>
                  </a:solidFill>
                  <a:latin typeface="微软雅黑" panose="020B0503020204020204" charset="-122"/>
                  <a:ea typeface="微软雅黑"/>
                  <a:cs typeface="微软雅黑" panose="020B0503020204020204" charset="-122"/>
                </a:rPr>
                <a:t>“</a:t>
              </a:r>
              <a:r>
                <a:rPr lang="zh-CN" altLang="en-US" sz="3200" b="1" dirty="0">
                  <a:solidFill>
                    <a:srgbClr val="C00000"/>
                  </a:solidFill>
                  <a:latin typeface="微软雅黑" panose="020B0503020204020204" charset="-122"/>
                  <a:ea typeface="微软雅黑"/>
                </a:rPr>
                <a:t>不衰败</a:t>
              </a:r>
              <a:r>
                <a:rPr lang="en-US" altLang="zh-CN" sz="3200" b="1" dirty="0">
                  <a:solidFill>
                    <a:srgbClr val="000000"/>
                  </a:solidFill>
                  <a:latin typeface="微软雅黑" panose="020B0503020204020204" charset="-122"/>
                  <a:ea typeface="微软雅黑"/>
                  <a:cs typeface="微软雅黑" panose="020B0503020204020204" charset="-122"/>
                </a:rPr>
                <a:t>”</a:t>
              </a:r>
              <a:r>
                <a:rPr lang="zh-CN" altLang="en-US" sz="3200" b="1" dirty="0">
                  <a:solidFill>
                    <a:srgbClr val="000000"/>
                  </a:solidFill>
                  <a:latin typeface="微软雅黑" panose="020B0503020204020204" charset="-122"/>
                  <a:ea typeface="微软雅黑"/>
                  <a:cs typeface="微软雅黑" panose="020B0503020204020204" charset="-122"/>
                </a:rPr>
                <a:t>的表达效果。</a:t>
              </a:r>
              <a:endParaRPr lang="en-US" altLang="zh-CN" sz="3200" b="1" dirty="0">
                <a:solidFill>
                  <a:srgbClr val="000000"/>
                </a:solidFill>
                <a:latin typeface="微软雅黑" panose="020B0503020204020204" charset="-122"/>
                <a:ea typeface="微软雅黑"/>
                <a:cs typeface="微软雅黑" panose="020B0503020204020204" charset="-122"/>
              </a:endParaRPr>
            </a:p>
            <a:p>
              <a:pPr indent="279400" defTabSz="26670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zh-CN" sz="3200" b="1" dirty="0">
                <a:solidFill>
                  <a:srgbClr val="000000"/>
                </a:solidFill>
                <a:latin typeface="微软雅黑" panose="020B0503020204020204" charset="-122"/>
                <a:ea typeface="微软雅黑"/>
                <a:cs typeface="微软雅黑" panose="020B0503020204020204" charset="-122"/>
              </a:endParaRPr>
            </a:p>
            <a:p>
              <a:pPr indent="279400" defTabSz="26670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endParaRPr lang="zh-CN" altLang="en-US" sz="2400" b="1" dirty="0">
                <a:solidFill>
                  <a:srgbClr val="000000"/>
                </a:solidFill>
                <a:latin typeface="微软雅黑" panose="020B0503020204020204" charset="-122"/>
                <a:ea typeface="微软雅黑"/>
              </a:endParaRPr>
            </a:p>
            <a:p>
              <a:pPr indent="279400" defTabSz="26670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endParaRPr lang="zh-CN" altLang="en-US" sz="2400" b="1" dirty="0">
                <a:solidFill>
                  <a:srgbClr val="000000"/>
                </a:solidFill>
                <a:latin typeface="微软雅黑" panose="020B0503020204020204" charset="-122"/>
                <a:ea typeface="微软雅黑"/>
                <a:cs typeface="微软雅黑" panose="020B0503020204020204" charset="-122"/>
              </a:endParaRPr>
            </a:p>
            <a:p>
              <a:pPr>
                <a:lnSpc>
                  <a:spcPct val="150000"/>
                </a:lnSpc>
              </a:pPr>
              <a:endPara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endPara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endPara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dist">
                <a:lnSpc>
                  <a:spcPct val="150000"/>
                </a:lnSpc>
              </a:pP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" name="文本框 1">
            <a:extLst>
              <a:ext uri="{FF2B5EF4-FFF2-40B4-BE49-F238E27FC236}">
                <a16:creationId xmlns:a16="http://schemas.microsoft.com/office/drawing/2014/main" id="{0264DFE8-C794-61C3-F9BD-0991B896C842}"/>
              </a:ext>
            </a:extLst>
          </p:cNvPr>
          <p:cNvSpPr txBox="1"/>
          <p:nvPr/>
        </p:nvSpPr>
        <p:spPr>
          <a:xfrm>
            <a:off x="250880" y="3037839"/>
            <a:ext cx="1077907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000000"/>
                </a:solidFill>
                <a:latin typeface="微软雅黑" panose="020B0503020204020204" charset="-122"/>
                <a:ea typeface="微软雅黑"/>
              </a:rPr>
              <a:t>参考答案：运用对比的手法，描绘了地坛虽然破败、荒芜、萧条，但充满生机与活力。给予我生活的信心和力量。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7919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BE4C2-7181-3398-B2F8-345EF6F1F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D704D21B-B820-C85D-0DE5-A5C50BF33BD0}"/>
              </a:ext>
            </a:extLst>
          </p:cNvPr>
          <p:cNvSpPr txBox="1"/>
          <p:nvPr/>
        </p:nvSpPr>
        <p:spPr>
          <a:xfrm>
            <a:off x="0" y="0"/>
            <a:ext cx="7134225" cy="7694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4400" dirty="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任务四：补充练习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F738D3F4-B1CD-0CF1-57F8-D259F357285F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-1" y="769440"/>
            <a:ext cx="11915939" cy="5631359"/>
            <a:chOff x="3434846" y="2339023"/>
            <a:chExt cx="5322309" cy="2179955"/>
          </a:xfrm>
        </p:grpSpPr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404BD177-660B-7D6C-1F08-BCEF8BEA4EC7}"/>
                </a:ext>
              </a:extLst>
            </p:cNvPr>
            <p:cNvGrpSpPr/>
            <p:nvPr/>
          </p:nvGrpSpPr>
          <p:grpSpPr>
            <a:xfrm>
              <a:off x="3434846" y="2339023"/>
              <a:ext cx="5322309" cy="2179955"/>
              <a:chOff x="3434846" y="2339023"/>
              <a:chExt cx="5322309" cy="2179955"/>
            </a:xfrm>
          </p:grpSpPr>
          <p:sp>
            <p:nvSpPr>
              <p:cNvPr id="9" name="矩形">
                <a:extLst>
                  <a:ext uri="{FF2B5EF4-FFF2-40B4-BE49-F238E27FC236}">
                    <a16:creationId xmlns:a16="http://schemas.microsoft.com/office/drawing/2014/main" id="{CB2B2E2F-22E9-13A6-97FE-68FE5CEC0D17}"/>
                  </a:ext>
                </a:extLst>
              </p:cNvPr>
              <p:cNvSpPr/>
              <p:nvPr/>
            </p:nvSpPr>
            <p:spPr bwMode="auto">
              <a:xfrm>
                <a:off x="3435480" y="2339023"/>
                <a:ext cx="5321675" cy="2179955"/>
              </a:xfrm>
              <a:custGeom>
                <a:avLst/>
                <a:gdLst>
                  <a:gd name="T0" fmla="*/ 3125 w 3125"/>
                  <a:gd name="T1" fmla="*/ 1280 h 1280"/>
                  <a:gd name="T2" fmla="*/ 0 w 3125"/>
                  <a:gd name="T3" fmla="*/ 1280 h 1280"/>
                  <a:gd name="T4" fmla="*/ 0 w 3125"/>
                  <a:gd name="T5" fmla="*/ 123 h 1280"/>
                  <a:gd name="T6" fmla="*/ 9 w 3125"/>
                  <a:gd name="T7" fmla="*/ 123 h 1280"/>
                  <a:gd name="T8" fmla="*/ 9 w 3125"/>
                  <a:gd name="T9" fmla="*/ 1272 h 1280"/>
                  <a:gd name="T10" fmla="*/ 3115 w 3125"/>
                  <a:gd name="T11" fmla="*/ 1272 h 1280"/>
                  <a:gd name="T12" fmla="*/ 3115 w 3125"/>
                  <a:gd name="T13" fmla="*/ 9 h 1280"/>
                  <a:gd name="T14" fmla="*/ 123 w 3125"/>
                  <a:gd name="T15" fmla="*/ 9 h 1280"/>
                  <a:gd name="T16" fmla="*/ 123 w 3125"/>
                  <a:gd name="T17" fmla="*/ 0 h 1280"/>
                  <a:gd name="T18" fmla="*/ 3125 w 3125"/>
                  <a:gd name="T19" fmla="*/ 0 h 1280"/>
                  <a:gd name="T20" fmla="*/ 3125 w 3125"/>
                  <a:gd name="T21" fmla="*/ 1280 h 1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25" h="1280">
                    <a:moveTo>
                      <a:pt x="3125" y="1280"/>
                    </a:moveTo>
                    <a:lnTo>
                      <a:pt x="0" y="1280"/>
                    </a:lnTo>
                    <a:lnTo>
                      <a:pt x="0" y="123"/>
                    </a:lnTo>
                    <a:lnTo>
                      <a:pt x="9" y="123"/>
                    </a:lnTo>
                    <a:lnTo>
                      <a:pt x="9" y="1272"/>
                    </a:lnTo>
                    <a:lnTo>
                      <a:pt x="3115" y="1272"/>
                    </a:lnTo>
                    <a:lnTo>
                      <a:pt x="3115" y="9"/>
                    </a:lnTo>
                    <a:lnTo>
                      <a:pt x="123" y="9"/>
                    </a:lnTo>
                    <a:lnTo>
                      <a:pt x="123" y="0"/>
                    </a:lnTo>
                    <a:lnTo>
                      <a:pt x="3125" y="0"/>
                    </a:lnTo>
                    <a:lnTo>
                      <a:pt x="3125" y="128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0" name="矩形 226">
                <a:extLst>
                  <a:ext uri="{FF2B5EF4-FFF2-40B4-BE49-F238E27FC236}">
                    <a16:creationId xmlns:a16="http://schemas.microsoft.com/office/drawing/2014/main" id="{5243D1A3-7AF3-7E1C-2FEA-D655E3276031}"/>
                  </a:ext>
                </a:extLst>
              </p:cNvPr>
              <p:cNvSpPr/>
              <p:nvPr/>
            </p:nvSpPr>
            <p:spPr>
              <a:xfrm>
                <a:off x="3530600" y="2422524"/>
                <a:ext cx="5129782" cy="2011895"/>
              </a:xfrm>
              <a:custGeom>
                <a:avLst/>
                <a:gdLst>
                  <a:gd name="connsiteX0" fmla="*/ 0 w 5128129"/>
                  <a:gd name="connsiteY0" fmla="*/ 0 h 2010840"/>
                  <a:gd name="connsiteX1" fmla="*/ 5128129 w 5128129"/>
                  <a:gd name="connsiteY1" fmla="*/ 0 h 2010840"/>
                  <a:gd name="connsiteX2" fmla="*/ 5128129 w 5128129"/>
                  <a:gd name="connsiteY2" fmla="*/ 2010840 h 2010840"/>
                  <a:gd name="connsiteX3" fmla="*/ 0 w 5128129"/>
                  <a:gd name="connsiteY3" fmla="*/ 2010840 h 2010840"/>
                  <a:gd name="connsiteX4" fmla="*/ 0 w 5128129"/>
                  <a:gd name="connsiteY4" fmla="*/ 0 h 2010840"/>
                  <a:gd name="connsiteX0-1" fmla="*/ 1653 w 5129782"/>
                  <a:gd name="connsiteY0-2" fmla="*/ 0 h 2010840"/>
                  <a:gd name="connsiteX1-3" fmla="*/ 5129782 w 5129782"/>
                  <a:gd name="connsiteY1-4" fmla="*/ 0 h 2010840"/>
                  <a:gd name="connsiteX2-5" fmla="*/ 5129782 w 5129782"/>
                  <a:gd name="connsiteY2-6" fmla="*/ 2010840 h 2010840"/>
                  <a:gd name="connsiteX3-7" fmla="*/ 1653 w 5129782"/>
                  <a:gd name="connsiteY3-8" fmla="*/ 2010840 h 2010840"/>
                  <a:gd name="connsiteX4-9" fmla="*/ 0 w 5129782"/>
                  <a:gd name="connsiteY4-10" fmla="*/ 71970 h 2010840"/>
                  <a:gd name="connsiteX5" fmla="*/ 1653 w 5129782"/>
                  <a:gd name="connsiteY5" fmla="*/ 0 h 2010840"/>
                  <a:gd name="connsiteX0-11" fmla="*/ 1653 w 5129782"/>
                  <a:gd name="connsiteY0-12" fmla="*/ 1055 h 2011895"/>
                  <a:gd name="connsiteX1-13" fmla="*/ 79375 w 5129782"/>
                  <a:gd name="connsiteY1-14" fmla="*/ 0 h 2011895"/>
                  <a:gd name="connsiteX2-15" fmla="*/ 5129782 w 5129782"/>
                  <a:gd name="connsiteY2-16" fmla="*/ 1055 h 2011895"/>
                  <a:gd name="connsiteX3-17" fmla="*/ 5129782 w 5129782"/>
                  <a:gd name="connsiteY3-18" fmla="*/ 2011895 h 2011895"/>
                  <a:gd name="connsiteX4-19" fmla="*/ 1653 w 5129782"/>
                  <a:gd name="connsiteY4-20" fmla="*/ 2011895 h 2011895"/>
                  <a:gd name="connsiteX5-21" fmla="*/ 0 w 5129782"/>
                  <a:gd name="connsiteY5-22" fmla="*/ 73025 h 2011895"/>
                  <a:gd name="connsiteX6" fmla="*/ 1653 w 5129782"/>
                  <a:gd name="connsiteY6" fmla="*/ 1055 h 2011895"/>
                  <a:gd name="connsiteX0-23" fmla="*/ 52453 w 5129782"/>
                  <a:gd name="connsiteY0-24" fmla="*/ 35980 h 2011895"/>
                  <a:gd name="connsiteX1-25" fmla="*/ 79375 w 5129782"/>
                  <a:gd name="connsiteY1-26" fmla="*/ 0 h 2011895"/>
                  <a:gd name="connsiteX2-27" fmla="*/ 5129782 w 5129782"/>
                  <a:gd name="connsiteY2-28" fmla="*/ 1055 h 2011895"/>
                  <a:gd name="connsiteX3-29" fmla="*/ 5129782 w 5129782"/>
                  <a:gd name="connsiteY3-30" fmla="*/ 2011895 h 2011895"/>
                  <a:gd name="connsiteX4-31" fmla="*/ 1653 w 5129782"/>
                  <a:gd name="connsiteY4-32" fmla="*/ 2011895 h 2011895"/>
                  <a:gd name="connsiteX5-33" fmla="*/ 0 w 5129782"/>
                  <a:gd name="connsiteY5-34" fmla="*/ 73025 h 2011895"/>
                  <a:gd name="connsiteX6-35" fmla="*/ 52453 w 5129782"/>
                  <a:gd name="connsiteY6-36" fmla="*/ 35980 h 201189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21" y="connsiteY5-22"/>
                  </a:cxn>
                  <a:cxn ang="0">
                    <a:pos x="connsiteX6-35" y="connsiteY6-36"/>
                  </a:cxn>
                </a:cxnLst>
                <a:rect l="l" t="t" r="r" b="b"/>
                <a:pathLst>
                  <a:path w="5129782" h="2011895">
                    <a:moveTo>
                      <a:pt x="52453" y="35980"/>
                    </a:moveTo>
                    <a:lnTo>
                      <a:pt x="79375" y="0"/>
                    </a:lnTo>
                    <a:lnTo>
                      <a:pt x="5129782" y="1055"/>
                    </a:lnTo>
                    <a:lnTo>
                      <a:pt x="5129782" y="2011895"/>
                    </a:lnTo>
                    <a:lnTo>
                      <a:pt x="1653" y="2011895"/>
                    </a:lnTo>
                    <a:lnTo>
                      <a:pt x="0" y="73025"/>
                    </a:lnTo>
                    <a:lnTo>
                      <a:pt x="52453" y="35980"/>
                    </a:lnTo>
                    <a:close/>
                  </a:path>
                </a:pathLst>
              </a:custGeom>
              <a:noFill/>
              <a:ln w="15875">
                <a:gradFill>
                  <a:gsLst>
                    <a:gs pos="0">
                      <a:srgbClr val="1865F1"/>
                    </a:gs>
                    <a:gs pos="100000">
                      <a:srgbClr val="3B7DF3"/>
                    </a:gs>
                  </a:gsLst>
                  <a:lin ang="5400000" scaled="1"/>
                </a:gra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三角形">
                <a:extLst>
                  <a:ext uri="{FF2B5EF4-FFF2-40B4-BE49-F238E27FC236}">
                    <a16:creationId xmlns:a16="http://schemas.microsoft.com/office/drawing/2014/main" id="{B2F5E4E0-E9DA-34A2-1DAB-04E6EDF7489A}"/>
                  </a:ext>
                </a:extLst>
              </p:cNvPr>
              <p:cNvSpPr/>
              <p:nvPr/>
            </p:nvSpPr>
            <p:spPr bwMode="auto">
              <a:xfrm>
                <a:off x="3434846" y="2339023"/>
                <a:ext cx="209550" cy="209550"/>
              </a:xfrm>
              <a:custGeom>
                <a:avLst/>
                <a:gdLst>
                  <a:gd name="T0" fmla="*/ 118 w 118"/>
                  <a:gd name="T1" fmla="*/ 0 h 118"/>
                  <a:gd name="T2" fmla="*/ 118 w 118"/>
                  <a:gd name="T3" fmla="*/ 118 h 118"/>
                  <a:gd name="T4" fmla="*/ 0 w 118"/>
                  <a:gd name="T5" fmla="*/ 118 h 118"/>
                  <a:gd name="T6" fmla="*/ 118 w 118"/>
                  <a:gd name="T7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118">
                    <a:moveTo>
                      <a:pt x="118" y="0"/>
                    </a:moveTo>
                    <a:lnTo>
                      <a:pt x="118" y="118"/>
                    </a:lnTo>
                    <a:lnTo>
                      <a:pt x="0" y="118"/>
                    </a:lnTo>
                    <a:lnTo>
                      <a:pt x="118" y="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2" name="任意多边形: 形状 11">
                <a:extLst>
                  <a:ext uri="{FF2B5EF4-FFF2-40B4-BE49-F238E27FC236}">
                    <a16:creationId xmlns:a16="http://schemas.microsoft.com/office/drawing/2014/main" id="{88734FD6-00AA-5033-9B74-DE44BD74D60A}"/>
                  </a:ext>
                </a:extLst>
              </p:cNvPr>
              <p:cNvSpPr/>
              <p:nvPr/>
            </p:nvSpPr>
            <p:spPr>
              <a:xfrm>
                <a:off x="8178432" y="4117789"/>
                <a:ext cx="326296" cy="316629"/>
              </a:xfrm>
              <a:custGeom>
                <a:avLst/>
                <a:gdLst>
                  <a:gd name="connsiteX0" fmla="*/ 190 w 567187"/>
                  <a:gd name="connsiteY0" fmla="*/ 426581 h 550382"/>
                  <a:gd name="connsiteX1" fmla="*/ 30099 w 567187"/>
                  <a:gd name="connsiteY1" fmla="*/ 411532 h 550382"/>
                  <a:gd name="connsiteX2" fmla="*/ 30099 w 567187"/>
                  <a:gd name="connsiteY2" fmla="*/ 372956 h 550382"/>
                  <a:gd name="connsiteX3" fmla="*/ 30956 w 567187"/>
                  <a:gd name="connsiteY3" fmla="*/ 311043 h 550382"/>
                  <a:gd name="connsiteX4" fmla="*/ 72104 w 567187"/>
                  <a:gd name="connsiteY4" fmla="*/ 256084 h 550382"/>
                  <a:gd name="connsiteX5" fmla="*/ 142113 w 567187"/>
                  <a:gd name="connsiteY5" fmla="*/ 228842 h 550382"/>
                  <a:gd name="connsiteX6" fmla="*/ 147733 w 567187"/>
                  <a:gd name="connsiteY6" fmla="*/ 205315 h 550382"/>
                  <a:gd name="connsiteX7" fmla="*/ 125920 w 567187"/>
                  <a:gd name="connsiteY7" fmla="*/ 168930 h 550382"/>
                  <a:gd name="connsiteX8" fmla="*/ 119063 w 567187"/>
                  <a:gd name="connsiteY8" fmla="*/ 163120 h 550382"/>
                  <a:gd name="connsiteX9" fmla="*/ 101155 w 567187"/>
                  <a:gd name="connsiteY9" fmla="*/ 117495 h 550382"/>
                  <a:gd name="connsiteX10" fmla="*/ 103822 w 567187"/>
                  <a:gd name="connsiteY10" fmla="*/ 92730 h 550382"/>
                  <a:gd name="connsiteX11" fmla="*/ 126873 w 567187"/>
                  <a:gd name="connsiteY11" fmla="*/ 28722 h 550382"/>
                  <a:gd name="connsiteX12" fmla="*/ 220789 w 567187"/>
                  <a:gd name="connsiteY12" fmla="*/ 4624 h 550382"/>
                  <a:gd name="connsiteX13" fmla="*/ 279273 w 567187"/>
                  <a:gd name="connsiteY13" fmla="*/ 78252 h 550382"/>
                  <a:gd name="connsiteX14" fmla="*/ 280701 w 567187"/>
                  <a:gd name="connsiteY14" fmla="*/ 104732 h 550382"/>
                  <a:gd name="connsiteX15" fmla="*/ 284321 w 567187"/>
                  <a:gd name="connsiteY15" fmla="*/ 119400 h 550382"/>
                  <a:gd name="connsiteX16" fmla="*/ 266509 w 567187"/>
                  <a:gd name="connsiteY16" fmla="*/ 162929 h 550382"/>
                  <a:gd name="connsiteX17" fmla="*/ 257556 w 567187"/>
                  <a:gd name="connsiteY17" fmla="*/ 171978 h 550382"/>
                  <a:gd name="connsiteX18" fmla="*/ 241173 w 567187"/>
                  <a:gd name="connsiteY18" fmla="*/ 200267 h 550382"/>
                  <a:gd name="connsiteX19" fmla="*/ 247174 w 567187"/>
                  <a:gd name="connsiteY19" fmla="*/ 229985 h 550382"/>
                  <a:gd name="connsiteX20" fmla="*/ 271843 w 567187"/>
                  <a:gd name="connsiteY20" fmla="*/ 239701 h 550382"/>
                  <a:gd name="connsiteX21" fmla="*/ 350901 w 567187"/>
                  <a:gd name="connsiteY21" fmla="*/ 255512 h 550382"/>
                  <a:gd name="connsiteX22" fmla="*/ 363379 w 567187"/>
                  <a:gd name="connsiteY22" fmla="*/ 263894 h 550382"/>
                  <a:gd name="connsiteX23" fmla="*/ 351187 w 567187"/>
                  <a:gd name="connsiteY23" fmla="*/ 271705 h 550382"/>
                  <a:gd name="connsiteX24" fmla="*/ 292798 w 567187"/>
                  <a:gd name="connsiteY24" fmla="*/ 271705 h 550382"/>
                  <a:gd name="connsiteX25" fmla="*/ 292798 w 567187"/>
                  <a:gd name="connsiteY25" fmla="*/ 293327 h 550382"/>
                  <a:gd name="connsiteX26" fmla="*/ 457771 w 567187"/>
                  <a:gd name="connsiteY26" fmla="*/ 293327 h 550382"/>
                  <a:gd name="connsiteX27" fmla="*/ 457771 w 567187"/>
                  <a:gd name="connsiteY27" fmla="*/ 271705 h 550382"/>
                  <a:gd name="connsiteX28" fmla="*/ 405098 w 567187"/>
                  <a:gd name="connsiteY28" fmla="*/ 271705 h 550382"/>
                  <a:gd name="connsiteX29" fmla="*/ 395288 w 567187"/>
                  <a:gd name="connsiteY29" fmla="*/ 271419 h 550382"/>
                  <a:gd name="connsiteX30" fmla="*/ 386429 w 567187"/>
                  <a:gd name="connsiteY30" fmla="*/ 263513 h 550382"/>
                  <a:gd name="connsiteX31" fmla="*/ 395383 w 567187"/>
                  <a:gd name="connsiteY31" fmla="*/ 255893 h 550382"/>
                  <a:gd name="connsiteX32" fmla="*/ 428530 w 567187"/>
                  <a:gd name="connsiteY32" fmla="*/ 255417 h 550382"/>
                  <a:gd name="connsiteX33" fmla="*/ 460629 w 567187"/>
                  <a:gd name="connsiteY33" fmla="*/ 255512 h 550382"/>
                  <a:gd name="connsiteX34" fmla="*/ 474916 w 567187"/>
                  <a:gd name="connsiteY34" fmla="*/ 268943 h 550382"/>
                  <a:gd name="connsiteX35" fmla="*/ 474821 w 567187"/>
                  <a:gd name="connsiteY35" fmla="*/ 297708 h 550382"/>
                  <a:gd name="connsiteX36" fmla="*/ 471201 w 567187"/>
                  <a:gd name="connsiteY36" fmla="*/ 306661 h 550382"/>
                  <a:gd name="connsiteX37" fmla="*/ 470916 w 567187"/>
                  <a:gd name="connsiteY37" fmla="*/ 337713 h 550382"/>
                  <a:gd name="connsiteX38" fmla="*/ 474916 w 567187"/>
                  <a:gd name="connsiteY38" fmla="*/ 348762 h 550382"/>
                  <a:gd name="connsiteX39" fmla="*/ 474916 w 567187"/>
                  <a:gd name="connsiteY39" fmla="*/ 374194 h 550382"/>
                  <a:gd name="connsiteX40" fmla="*/ 471488 w 567187"/>
                  <a:gd name="connsiteY40" fmla="*/ 384195 h 550382"/>
                  <a:gd name="connsiteX41" fmla="*/ 464058 w 567187"/>
                  <a:gd name="connsiteY41" fmla="*/ 411532 h 550382"/>
                  <a:gd name="connsiteX42" fmla="*/ 538067 w 567187"/>
                  <a:gd name="connsiteY42" fmla="*/ 411532 h 550382"/>
                  <a:gd name="connsiteX43" fmla="*/ 566928 w 567187"/>
                  <a:gd name="connsiteY43" fmla="*/ 442393 h 550382"/>
                  <a:gd name="connsiteX44" fmla="*/ 549211 w 567187"/>
                  <a:gd name="connsiteY44" fmla="*/ 462681 h 550382"/>
                  <a:gd name="connsiteX45" fmla="*/ 549021 w 567187"/>
                  <a:gd name="connsiteY45" fmla="*/ 473920 h 550382"/>
                  <a:gd name="connsiteX46" fmla="*/ 541210 w 567187"/>
                  <a:gd name="connsiteY46" fmla="*/ 485732 h 550382"/>
                  <a:gd name="connsiteX47" fmla="*/ 532733 w 567187"/>
                  <a:gd name="connsiteY47" fmla="*/ 474682 h 550382"/>
                  <a:gd name="connsiteX48" fmla="*/ 532733 w 567187"/>
                  <a:gd name="connsiteY48" fmla="*/ 462586 h 550382"/>
                  <a:gd name="connsiteX49" fmla="*/ 34576 w 567187"/>
                  <a:gd name="connsiteY49" fmla="*/ 462586 h 550382"/>
                  <a:gd name="connsiteX50" fmla="*/ 34957 w 567187"/>
                  <a:gd name="connsiteY50" fmla="*/ 525927 h 550382"/>
                  <a:gd name="connsiteX51" fmla="*/ 42576 w 567187"/>
                  <a:gd name="connsiteY51" fmla="*/ 532976 h 550382"/>
                  <a:gd name="connsiteX52" fmla="*/ 52388 w 567187"/>
                  <a:gd name="connsiteY52" fmla="*/ 533261 h 550382"/>
                  <a:gd name="connsiteX53" fmla="*/ 515017 w 567187"/>
                  <a:gd name="connsiteY53" fmla="*/ 533261 h 550382"/>
                  <a:gd name="connsiteX54" fmla="*/ 533114 w 567187"/>
                  <a:gd name="connsiteY54" fmla="*/ 518116 h 550382"/>
                  <a:gd name="connsiteX55" fmla="*/ 540830 w 567187"/>
                  <a:gd name="connsiteY55" fmla="*/ 509163 h 550382"/>
                  <a:gd name="connsiteX56" fmla="*/ 548735 w 567187"/>
                  <a:gd name="connsiteY56" fmla="*/ 517926 h 550382"/>
                  <a:gd name="connsiteX57" fmla="*/ 521684 w 567187"/>
                  <a:gd name="connsiteY57" fmla="*/ 550311 h 550382"/>
                  <a:gd name="connsiteX58" fmla="*/ 44672 w 567187"/>
                  <a:gd name="connsiteY58" fmla="*/ 550311 h 550382"/>
                  <a:gd name="connsiteX59" fmla="*/ 17716 w 567187"/>
                  <a:gd name="connsiteY59" fmla="*/ 522974 h 550382"/>
                  <a:gd name="connsiteX60" fmla="*/ 17716 w 567187"/>
                  <a:gd name="connsiteY60" fmla="*/ 465729 h 550382"/>
                  <a:gd name="connsiteX61" fmla="*/ 0 w 567187"/>
                  <a:gd name="connsiteY61" fmla="*/ 448870 h 550382"/>
                  <a:gd name="connsiteX62" fmla="*/ 190 w 567187"/>
                  <a:gd name="connsiteY62" fmla="*/ 426581 h 550382"/>
                  <a:gd name="connsiteX63" fmla="*/ 159353 w 567187"/>
                  <a:gd name="connsiteY63" fmla="*/ 411056 h 550382"/>
                  <a:gd name="connsiteX64" fmla="*/ 170497 w 567187"/>
                  <a:gd name="connsiteY64" fmla="*/ 316568 h 550382"/>
                  <a:gd name="connsiteX65" fmla="*/ 169259 w 567187"/>
                  <a:gd name="connsiteY65" fmla="*/ 301994 h 550382"/>
                  <a:gd name="connsiteX66" fmla="*/ 141065 w 567187"/>
                  <a:gd name="connsiteY66" fmla="*/ 289040 h 550382"/>
                  <a:gd name="connsiteX67" fmla="*/ 123253 w 567187"/>
                  <a:gd name="connsiteY67" fmla="*/ 253798 h 550382"/>
                  <a:gd name="connsiteX68" fmla="*/ 71914 w 567187"/>
                  <a:gd name="connsiteY68" fmla="*/ 274467 h 550382"/>
                  <a:gd name="connsiteX69" fmla="*/ 47530 w 567187"/>
                  <a:gd name="connsiteY69" fmla="*/ 309043 h 550382"/>
                  <a:gd name="connsiteX70" fmla="*/ 47244 w 567187"/>
                  <a:gd name="connsiteY70" fmla="*/ 410865 h 550382"/>
                  <a:gd name="connsiteX71" fmla="*/ 85820 w 567187"/>
                  <a:gd name="connsiteY71" fmla="*/ 410865 h 550382"/>
                  <a:gd name="connsiteX72" fmla="*/ 85820 w 567187"/>
                  <a:gd name="connsiteY72" fmla="*/ 399340 h 550382"/>
                  <a:gd name="connsiteX73" fmla="*/ 85915 w 567187"/>
                  <a:gd name="connsiteY73" fmla="*/ 337427 h 550382"/>
                  <a:gd name="connsiteX74" fmla="*/ 93821 w 567187"/>
                  <a:gd name="connsiteY74" fmla="*/ 320949 h 550382"/>
                  <a:gd name="connsiteX75" fmla="*/ 102203 w 567187"/>
                  <a:gd name="connsiteY75" fmla="*/ 336856 h 550382"/>
                  <a:gd name="connsiteX76" fmla="*/ 102203 w 567187"/>
                  <a:gd name="connsiteY76" fmla="*/ 360097 h 550382"/>
                  <a:gd name="connsiteX77" fmla="*/ 102203 w 567187"/>
                  <a:gd name="connsiteY77" fmla="*/ 410960 h 550382"/>
                  <a:gd name="connsiteX78" fmla="*/ 159353 w 567187"/>
                  <a:gd name="connsiteY78" fmla="*/ 411056 h 550382"/>
                  <a:gd name="connsiteX79" fmla="*/ 141065 w 567187"/>
                  <a:gd name="connsiteY79" fmla="*/ 113018 h 550382"/>
                  <a:gd name="connsiteX80" fmla="*/ 141160 w 567187"/>
                  <a:gd name="connsiteY80" fmla="*/ 154643 h 550382"/>
                  <a:gd name="connsiteX81" fmla="*/ 194215 w 567187"/>
                  <a:gd name="connsiteY81" fmla="*/ 205030 h 550382"/>
                  <a:gd name="connsiteX82" fmla="*/ 243554 w 567187"/>
                  <a:gd name="connsiteY82" fmla="*/ 153023 h 550382"/>
                  <a:gd name="connsiteX83" fmla="*/ 243935 w 567187"/>
                  <a:gd name="connsiteY83" fmla="*/ 114447 h 550382"/>
                  <a:gd name="connsiteX84" fmla="*/ 228886 w 567187"/>
                  <a:gd name="connsiteY84" fmla="*/ 89491 h 550382"/>
                  <a:gd name="connsiteX85" fmla="*/ 212598 w 567187"/>
                  <a:gd name="connsiteY85" fmla="*/ 94254 h 550382"/>
                  <a:gd name="connsiteX86" fmla="*/ 200406 w 567187"/>
                  <a:gd name="connsiteY86" fmla="*/ 99302 h 550382"/>
                  <a:gd name="connsiteX87" fmla="*/ 141065 w 567187"/>
                  <a:gd name="connsiteY87" fmla="*/ 113018 h 550382"/>
                  <a:gd name="connsiteX88" fmla="*/ 18002 w 567187"/>
                  <a:gd name="connsiteY88" fmla="*/ 429058 h 550382"/>
                  <a:gd name="connsiteX89" fmla="*/ 30099 w 567187"/>
                  <a:gd name="connsiteY89" fmla="*/ 445727 h 550382"/>
                  <a:gd name="connsiteX90" fmla="*/ 537019 w 567187"/>
                  <a:gd name="connsiteY90" fmla="*/ 445727 h 550382"/>
                  <a:gd name="connsiteX91" fmla="*/ 548259 w 567187"/>
                  <a:gd name="connsiteY91" fmla="*/ 429058 h 550382"/>
                  <a:gd name="connsiteX92" fmla="*/ 18002 w 567187"/>
                  <a:gd name="connsiteY92" fmla="*/ 429058 h 550382"/>
                  <a:gd name="connsiteX93" fmla="*/ 262414 w 567187"/>
                  <a:gd name="connsiteY93" fmla="*/ 101112 h 550382"/>
                  <a:gd name="connsiteX94" fmla="*/ 228695 w 567187"/>
                  <a:gd name="connsiteY94" fmla="*/ 26341 h 550382"/>
                  <a:gd name="connsiteX95" fmla="*/ 143637 w 567187"/>
                  <a:gd name="connsiteY95" fmla="*/ 35294 h 550382"/>
                  <a:gd name="connsiteX96" fmla="*/ 122110 w 567187"/>
                  <a:gd name="connsiteY96" fmla="*/ 101302 h 550382"/>
                  <a:gd name="connsiteX97" fmla="*/ 140113 w 567187"/>
                  <a:gd name="connsiteY97" fmla="*/ 93206 h 550382"/>
                  <a:gd name="connsiteX98" fmla="*/ 218980 w 567187"/>
                  <a:gd name="connsiteY98" fmla="*/ 71870 h 550382"/>
                  <a:gd name="connsiteX99" fmla="*/ 238887 w 567187"/>
                  <a:gd name="connsiteY99" fmla="*/ 74823 h 550382"/>
                  <a:gd name="connsiteX100" fmla="*/ 262414 w 567187"/>
                  <a:gd name="connsiteY100" fmla="*/ 101112 h 550382"/>
                  <a:gd name="connsiteX101" fmla="*/ 215551 w 567187"/>
                  <a:gd name="connsiteY101" fmla="*/ 301328 h 550382"/>
                  <a:gd name="connsiteX102" fmla="*/ 226314 w 567187"/>
                  <a:gd name="connsiteY102" fmla="*/ 410674 h 550382"/>
                  <a:gd name="connsiteX103" fmla="*/ 263080 w 567187"/>
                  <a:gd name="connsiteY103" fmla="*/ 410674 h 550382"/>
                  <a:gd name="connsiteX104" fmla="*/ 274415 w 567187"/>
                  <a:gd name="connsiteY104" fmla="*/ 371241 h 550382"/>
                  <a:gd name="connsiteX105" fmla="*/ 274796 w 567187"/>
                  <a:gd name="connsiteY105" fmla="*/ 366955 h 550382"/>
                  <a:gd name="connsiteX106" fmla="*/ 266795 w 567187"/>
                  <a:gd name="connsiteY106" fmla="*/ 343904 h 550382"/>
                  <a:gd name="connsiteX107" fmla="*/ 272224 w 567187"/>
                  <a:gd name="connsiteY107" fmla="*/ 295327 h 550382"/>
                  <a:gd name="connsiteX108" fmla="*/ 274701 w 567187"/>
                  <a:gd name="connsiteY108" fmla="*/ 287611 h 550382"/>
                  <a:gd name="connsiteX109" fmla="*/ 274796 w 567187"/>
                  <a:gd name="connsiteY109" fmla="*/ 258656 h 550382"/>
                  <a:gd name="connsiteX110" fmla="*/ 262223 w 567187"/>
                  <a:gd name="connsiteY110" fmla="*/ 254083 h 550382"/>
                  <a:gd name="connsiteX111" fmla="*/ 243649 w 567187"/>
                  <a:gd name="connsiteY111" fmla="*/ 291040 h 550382"/>
                  <a:gd name="connsiteX112" fmla="*/ 215551 w 567187"/>
                  <a:gd name="connsiteY112" fmla="*/ 301328 h 550382"/>
                  <a:gd name="connsiteX113" fmla="*/ 281083 w 567187"/>
                  <a:gd name="connsiteY113" fmla="*/ 333046 h 550382"/>
                  <a:gd name="connsiteX114" fmla="*/ 446722 w 567187"/>
                  <a:gd name="connsiteY114" fmla="*/ 333046 h 550382"/>
                  <a:gd name="connsiteX115" fmla="*/ 446722 w 567187"/>
                  <a:gd name="connsiteY115" fmla="*/ 311805 h 550382"/>
                  <a:gd name="connsiteX116" fmla="*/ 281083 w 567187"/>
                  <a:gd name="connsiteY116" fmla="*/ 311805 h 550382"/>
                  <a:gd name="connsiteX117" fmla="*/ 281083 w 567187"/>
                  <a:gd name="connsiteY117" fmla="*/ 333046 h 550382"/>
                  <a:gd name="connsiteX118" fmla="*/ 292227 w 567187"/>
                  <a:gd name="connsiteY118" fmla="*/ 372098 h 550382"/>
                  <a:gd name="connsiteX119" fmla="*/ 457676 w 567187"/>
                  <a:gd name="connsiteY119" fmla="*/ 372098 h 550382"/>
                  <a:gd name="connsiteX120" fmla="*/ 457676 w 567187"/>
                  <a:gd name="connsiteY120" fmla="*/ 351048 h 550382"/>
                  <a:gd name="connsiteX121" fmla="*/ 292227 w 567187"/>
                  <a:gd name="connsiteY121" fmla="*/ 351048 h 550382"/>
                  <a:gd name="connsiteX122" fmla="*/ 292227 w 567187"/>
                  <a:gd name="connsiteY122" fmla="*/ 372098 h 550382"/>
                  <a:gd name="connsiteX123" fmla="*/ 446818 w 567187"/>
                  <a:gd name="connsiteY123" fmla="*/ 389815 h 550382"/>
                  <a:gd name="connsiteX124" fmla="*/ 281273 w 567187"/>
                  <a:gd name="connsiteY124" fmla="*/ 389815 h 550382"/>
                  <a:gd name="connsiteX125" fmla="*/ 281273 w 567187"/>
                  <a:gd name="connsiteY125" fmla="*/ 410960 h 550382"/>
                  <a:gd name="connsiteX126" fmla="*/ 446818 w 567187"/>
                  <a:gd name="connsiteY126" fmla="*/ 410960 h 550382"/>
                  <a:gd name="connsiteX127" fmla="*/ 446818 w 567187"/>
                  <a:gd name="connsiteY127" fmla="*/ 389815 h 550382"/>
                  <a:gd name="connsiteX128" fmla="*/ 209455 w 567187"/>
                  <a:gd name="connsiteY128" fmla="*/ 410865 h 550382"/>
                  <a:gd name="connsiteX129" fmla="*/ 198787 w 567187"/>
                  <a:gd name="connsiteY129" fmla="*/ 321330 h 550382"/>
                  <a:gd name="connsiteX130" fmla="*/ 192691 w 567187"/>
                  <a:gd name="connsiteY130" fmla="*/ 314186 h 550382"/>
                  <a:gd name="connsiteX131" fmla="*/ 186880 w 567187"/>
                  <a:gd name="connsiteY131" fmla="*/ 321711 h 550382"/>
                  <a:gd name="connsiteX132" fmla="*/ 184785 w 567187"/>
                  <a:gd name="connsiteY132" fmla="*/ 338094 h 550382"/>
                  <a:gd name="connsiteX133" fmla="*/ 176308 w 567187"/>
                  <a:gd name="connsiteY133" fmla="*/ 410865 h 550382"/>
                  <a:gd name="connsiteX134" fmla="*/ 209455 w 567187"/>
                  <a:gd name="connsiteY134" fmla="*/ 410865 h 550382"/>
                  <a:gd name="connsiteX135" fmla="*/ 217741 w 567187"/>
                  <a:gd name="connsiteY135" fmla="*/ 219603 h 550382"/>
                  <a:gd name="connsiteX136" fmla="*/ 167735 w 567187"/>
                  <a:gd name="connsiteY136" fmla="*/ 219603 h 550382"/>
                  <a:gd name="connsiteX137" fmla="*/ 193453 w 567187"/>
                  <a:gd name="connsiteY137" fmla="*/ 259894 h 550382"/>
                  <a:gd name="connsiteX138" fmla="*/ 217741 w 567187"/>
                  <a:gd name="connsiteY138" fmla="*/ 219603 h 550382"/>
                  <a:gd name="connsiteX139" fmla="*/ 139541 w 567187"/>
                  <a:gd name="connsiteY139" fmla="*/ 248749 h 550382"/>
                  <a:gd name="connsiteX140" fmla="*/ 158401 w 567187"/>
                  <a:gd name="connsiteY140" fmla="*/ 286373 h 550382"/>
                  <a:gd name="connsiteX141" fmla="*/ 172974 w 567187"/>
                  <a:gd name="connsiteY141" fmla="*/ 276086 h 550382"/>
                  <a:gd name="connsiteX142" fmla="*/ 180499 w 567187"/>
                  <a:gd name="connsiteY142" fmla="*/ 270086 h 550382"/>
                  <a:gd name="connsiteX143" fmla="*/ 166497 w 567187"/>
                  <a:gd name="connsiteY143" fmla="*/ 252750 h 550382"/>
                  <a:gd name="connsiteX144" fmla="*/ 139541 w 567187"/>
                  <a:gd name="connsiteY144" fmla="*/ 248749 h 550382"/>
                  <a:gd name="connsiteX145" fmla="*/ 247078 w 567187"/>
                  <a:gd name="connsiteY145" fmla="*/ 247130 h 550382"/>
                  <a:gd name="connsiteX146" fmla="*/ 228600 w 567187"/>
                  <a:gd name="connsiteY146" fmla="*/ 242939 h 550382"/>
                  <a:gd name="connsiteX147" fmla="*/ 204883 w 567187"/>
                  <a:gd name="connsiteY147" fmla="*/ 270657 h 550382"/>
                  <a:gd name="connsiteX148" fmla="*/ 227362 w 567187"/>
                  <a:gd name="connsiteY148" fmla="*/ 286469 h 550382"/>
                  <a:gd name="connsiteX149" fmla="*/ 247078 w 567187"/>
                  <a:gd name="connsiteY149" fmla="*/ 247130 h 550382"/>
                  <a:gd name="connsiteX150" fmla="*/ 193548 w 567187"/>
                  <a:gd name="connsiteY150" fmla="*/ 281801 h 550382"/>
                  <a:gd name="connsiteX151" fmla="*/ 180975 w 567187"/>
                  <a:gd name="connsiteY151" fmla="*/ 291612 h 550382"/>
                  <a:gd name="connsiteX152" fmla="*/ 181642 w 567187"/>
                  <a:gd name="connsiteY152" fmla="*/ 296089 h 550382"/>
                  <a:gd name="connsiteX153" fmla="*/ 199453 w 567187"/>
                  <a:gd name="connsiteY153" fmla="*/ 297327 h 550382"/>
                  <a:gd name="connsiteX154" fmla="*/ 203549 w 567187"/>
                  <a:gd name="connsiteY154" fmla="*/ 293041 h 550382"/>
                  <a:gd name="connsiteX155" fmla="*/ 193548 w 567187"/>
                  <a:gd name="connsiteY155" fmla="*/ 281801 h 550382"/>
                  <a:gd name="connsiteX156" fmla="*/ 260604 w 567187"/>
                  <a:gd name="connsiteY156" fmla="*/ 144927 h 550382"/>
                  <a:gd name="connsiteX157" fmla="*/ 265176 w 567187"/>
                  <a:gd name="connsiteY157" fmla="*/ 146641 h 550382"/>
                  <a:gd name="connsiteX158" fmla="*/ 270129 w 567187"/>
                  <a:gd name="connsiteY158" fmla="*/ 131020 h 550382"/>
                  <a:gd name="connsiteX159" fmla="*/ 263461 w 567187"/>
                  <a:gd name="connsiteY159" fmla="*/ 119972 h 550382"/>
                  <a:gd name="connsiteX160" fmla="*/ 260699 w 567187"/>
                  <a:gd name="connsiteY160" fmla="*/ 121591 h 550382"/>
                  <a:gd name="connsiteX161" fmla="*/ 260604 w 567187"/>
                  <a:gd name="connsiteY161" fmla="*/ 144927 h 550382"/>
                  <a:gd name="connsiteX162" fmla="*/ 123253 w 567187"/>
                  <a:gd name="connsiteY162" fmla="*/ 146546 h 550382"/>
                  <a:gd name="connsiteX163" fmla="*/ 123253 w 567187"/>
                  <a:gd name="connsiteY163" fmla="*/ 121019 h 550382"/>
                  <a:gd name="connsiteX164" fmla="*/ 123253 w 567187"/>
                  <a:gd name="connsiteY164" fmla="*/ 146546 h 550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</a:cxnLst>
                <a:rect l="l" t="t" r="r" b="b"/>
                <a:pathLst>
                  <a:path w="567187" h="550382">
                    <a:moveTo>
                      <a:pt x="190" y="426581"/>
                    </a:moveTo>
                    <a:cubicBezTo>
                      <a:pt x="5334" y="413532"/>
                      <a:pt x="16383" y="410770"/>
                      <a:pt x="30099" y="411532"/>
                    </a:cubicBezTo>
                    <a:cubicBezTo>
                      <a:pt x="30099" y="397911"/>
                      <a:pt x="30004" y="385433"/>
                      <a:pt x="30099" y="372956"/>
                    </a:cubicBezTo>
                    <a:cubicBezTo>
                      <a:pt x="30289" y="352286"/>
                      <a:pt x="29908" y="331617"/>
                      <a:pt x="30956" y="311043"/>
                    </a:cubicBezTo>
                    <a:cubicBezTo>
                      <a:pt x="32385" y="283897"/>
                      <a:pt x="47434" y="265990"/>
                      <a:pt x="72104" y="256084"/>
                    </a:cubicBezTo>
                    <a:cubicBezTo>
                      <a:pt x="95345" y="246654"/>
                      <a:pt x="118776" y="237891"/>
                      <a:pt x="142113" y="228842"/>
                    </a:cubicBezTo>
                    <a:cubicBezTo>
                      <a:pt x="151828" y="225032"/>
                      <a:pt x="155257" y="212555"/>
                      <a:pt x="147733" y="205315"/>
                    </a:cubicBezTo>
                    <a:cubicBezTo>
                      <a:pt x="137065" y="195028"/>
                      <a:pt x="129540" y="183313"/>
                      <a:pt x="125920" y="168930"/>
                    </a:cubicBezTo>
                    <a:cubicBezTo>
                      <a:pt x="125349" y="166549"/>
                      <a:pt x="121825" y="164168"/>
                      <a:pt x="119063" y="163120"/>
                    </a:cubicBezTo>
                    <a:cubicBezTo>
                      <a:pt x="98584" y="155119"/>
                      <a:pt x="92297" y="137783"/>
                      <a:pt x="101155" y="117495"/>
                    </a:cubicBezTo>
                    <a:cubicBezTo>
                      <a:pt x="104299" y="110161"/>
                      <a:pt x="103917" y="101017"/>
                      <a:pt x="103822" y="92730"/>
                    </a:cubicBezTo>
                    <a:cubicBezTo>
                      <a:pt x="103727" y="68441"/>
                      <a:pt x="110776" y="47105"/>
                      <a:pt x="126873" y="28722"/>
                    </a:cubicBezTo>
                    <a:cubicBezTo>
                      <a:pt x="149447" y="3100"/>
                      <a:pt x="186499" y="-6616"/>
                      <a:pt x="220789" y="4624"/>
                    </a:cubicBezTo>
                    <a:cubicBezTo>
                      <a:pt x="252413" y="14911"/>
                      <a:pt x="276511" y="45105"/>
                      <a:pt x="279273" y="78252"/>
                    </a:cubicBezTo>
                    <a:cubicBezTo>
                      <a:pt x="280035" y="87015"/>
                      <a:pt x="279844" y="95969"/>
                      <a:pt x="280701" y="104732"/>
                    </a:cubicBezTo>
                    <a:cubicBezTo>
                      <a:pt x="281178" y="109685"/>
                      <a:pt x="282226" y="114828"/>
                      <a:pt x="284321" y="119400"/>
                    </a:cubicBezTo>
                    <a:cubicBezTo>
                      <a:pt x="292227" y="137021"/>
                      <a:pt x="284512" y="155595"/>
                      <a:pt x="266509" y="162929"/>
                    </a:cubicBezTo>
                    <a:cubicBezTo>
                      <a:pt x="262890" y="164453"/>
                      <a:pt x="259747" y="168454"/>
                      <a:pt x="257556" y="171978"/>
                    </a:cubicBezTo>
                    <a:cubicBezTo>
                      <a:pt x="251841" y="181312"/>
                      <a:pt x="248031" y="191981"/>
                      <a:pt x="241173" y="200267"/>
                    </a:cubicBezTo>
                    <a:cubicBezTo>
                      <a:pt x="230314" y="213507"/>
                      <a:pt x="231648" y="223985"/>
                      <a:pt x="247174" y="229985"/>
                    </a:cubicBezTo>
                    <a:cubicBezTo>
                      <a:pt x="255460" y="233224"/>
                      <a:pt x="263747" y="236081"/>
                      <a:pt x="271843" y="239701"/>
                    </a:cubicBezTo>
                    <a:cubicBezTo>
                      <a:pt x="296989" y="251036"/>
                      <a:pt x="322707" y="258846"/>
                      <a:pt x="350901" y="255512"/>
                    </a:cubicBezTo>
                    <a:cubicBezTo>
                      <a:pt x="356901" y="254845"/>
                      <a:pt x="363664" y="255322"/>
                      <a:pt x="363379" y="263894"/>
                    </a:cubicBezTo>
                    <a:cubicBezTo>
                      <a:pt x="363093" y="271514"/>
                      <a:pt x="356997" y="271705"/>
                      <a:pt x="351187" y="271705"/>
                    </a:cubicBezTo>
                    <a:cubicBezTo>
                      <a:pt x="332041" y="271705"/>
                      <a:pt x="312896" y="271705"/>
                      <a:pt x="292798" y="271705"/>
                    </a:cubicBezTo>
                    <a:cubicBezTo>
                      <a:pt x="292798" y="279039"/>
                      <a:pt x="292798" y="285802"/>
                      <a:pt x="292798" y="293327"/>
                    </a:cubicBezTo>
                    <a:cubicBezTo>
                      <a:pt x="347376" y="293327"/>
                      <a:pt x="402241" y="293327"/>
                      <a:pt x="457771" y="293327"/>
                    </a:cubicBezTo>
                    <a:cubicBezTo>
                      <a:pt x="457771" y="286754"/>
                      <a:pt x="457771" y="279896"/>
                      <a:pt x="457771" y="271705"/>
                    </a:cubicBezTo>
                    <a:cubicBezTo>
                      <a:pt x="440245" y="271705"/>
                      <a:pt x="422624" y="271705"/>
                      <a:pt x="405098" y="271705"/>
                    </a:cubicBezTo>
                    <a:cubicBezTo>
                      <a:pt x="401764" y="271705"/>
                      <a:pt x="397955" y="272657"/>
                      <a:pt x="395288" y="271419"/>
                    </a:cubicBezTo>
                    <a:cubicBezTo>
                      <a:pt x="391858" y="269800"/>
                      <a:pt x="389382" y="266276"/>
                      <a:pt x="386429" y="263513"/>
                    </a:cubicBezTo>
                    <a:cubicBezTo>
                      <a:pt x="389382" y="260846"/>
                      <a:pt x="392144" y="256179"/>
                      <a:pt x="395383" y="255893"/>
                    </a:cubicBezTo>
                    <a:cubicBezTo>
                      <a:pt x="406336" y="254941"/>
                      <a:pt x="417481" y="255417"/>
                      <a:pt x="428530" y="255417"/>
                    </a:cubicBezTo>
                    <a:cubicBezTo>
                      <a:pt x="439198" y="255417"/>
                      <a:pt x="449961" y="255417"/>
                      <a:pt x="460629" y="255512"/>
                    </a:cubicBezTo>
                    <a:cubicBezTo>
                      <a:pt x="469487" y="255607"/>
                      <a:pt x="474631" y="260084"/>
                      <a:pt x="474916" y="268943"/>
                    </a:cubicBezTo>
                    <a:cubicBezTo>
                      <a:pt x="475297" y="278563"/>
                      <a:pt x="475297" y="288088"/>
                      <a:pt x="474821" y="297708"/>
                    </a:cubicBezTo>
                    <a:cubicBezTo>
                      <a:pt x="474631" y="300756"/>
                      <a:pt x="473202" y="304376"/>
                      <a:pt x="471201" y="306661"/>
                    </a:cubicBezTo>
                    <a:cubicBezTo>
                      <a:pt x="461105" y="318282"/>
                      <a:pt x="461105" y="326474"/>
                      <a:pt x="470916" y="337713"/>
                    </a:cubicBezTo>
                    <a:cubicBezTo>
                      <a:pt x="473297" y="340475"/>
                      <a:pt x="474631" y="344952"/>
                      <a:pt x="474916" y="348762"/>
                    </a:cubicBezTo>
                    <a:cubicBezTo>
                      <a:pt x="475488" y="357239"/>
                      <a:pt x="475393" y="365716"/>
                      <a:pt x="474916" y="374194"/>
                    </a:cubicBezTo>
                    <a:cubicBezTo>
                      <a:pt x="474726" y="377718"/>
                      <a:pt x="473869" y="382766"/>
                      <a:pt x="471488" y="384195"/>
                    </a:cubicBezTo>
                    <a:cubicBezTo>
                      <a:pt x="459867" y="391053"/>
                      <a:pt x="464915" y="401149"/>
                      <a:pt x="464058" y="411532"/>
                    </a:cubicBezTo>
                    <a:cubicBezTo>
                      <a:pt x="489585" y="411532"/>
                      <a:pt x="513874" y="411532"/>
                      <a:pt x="538067" y="411532"/>
                    </a:cubicBezTo>
                    <a:cubicBezTo>
                      <a:pt x="561308" y="411532"/>
                      <a:pt x="568738" y="419628"/>
                      <a:pt x="566928" y="442393"/>
                    </a:cubicBezTo>
                    <a:cubicBezTo>
                      <a:pt x="566071" y="453537"/>
                      <a:pt x="559498" y="459538"/>
                      <a:pt x="549211" y="462681"/>
                    </a:cubicBezTo>
                    <a:cubicBezTo>
                      <a:pt x="549211" y="466682"/>
                      <a:pt x="550164" y="470777"/>
                      <a:pt x="549021" y="473920"/>
                    </a:cubicBezTo>
                    <a:cubicBezTo>
                      <a:pt x="547306" y="478397"/>
                      <a:pt x="544544" y="485065"/>
                      <a:pt x="541210" y="485732"/>
                    </a:cubicBezTo>
                    <a:cubicBezTo>
                      <a:pt x="533876" y="487256"/>
                      <a:pt x="532924" y="480493"/>
                      <a:pt x="532733" y="474682"/>
                    </a:cubicBezTo>
                    <a:cubicBezTo>
                      <a:pt x="532638" y="470777"/>
                      <a:pt x="532733" y="466777"/>
                      <a:pt x="532733" y="462586"/>
                    </a:cubicBezTo>
                    <a:cubicBezTo>
                      <a:pt x="366046" y="462586"/>
                      <a:pt x="200977" y="462586"/>
                      <a:pt x="34576" y="462586"/>
                    </a:cubicBezTo>
                    <a:cubicBezTo>
                      <a:pt x="34576" y="484112"/>
                      <a:pt x="34290" y="504972"/>
                      <a:pt x="34957" y="525927"/>
                    </a:cubicBezTo>
                    <a:cubicBezTo>
                      <a:pt x="35052" y="528403"/>
                      <a:pt x="39433" y="531642"/>
                      <a:pt x="42576" y="532976"/>
                    </a:cubicBezTo>
                    <a:cubicBezTo>
                      <a:pt x="45434" y="534214"/>
                      <a:pt x="49149" y="533261"/>
                      <a:pt x="52388" y="533261"/>
                    </a:cubicBezTo>
                    <a:cubicBezTo>
                      <a:pt x="206597" y="533261"/>
                      <a:pt x="360807" y="533261"/>
                      <a:pt x="515017" y="533261"/>
                    </a:cubicBezTo>
                    <a:cubicBezTo>
                      <a:pt x="530447" y="533261"/>
                      <a:pt x="530066" y="533166"/>
                      <a:pt x="533114" y="518116"/>
                    </a:cubicBezTo>
                    <a:cubicBezTo>
                      <a:pt x="533781" y="514687"/>
                      <a:pt x="538163" y="512116"/>
                      <a:pt x="540830" y="509163"/>
                    </a:cubicBezTo>
                    <a:cubicBezTo>
                      <a:pt x="543592" y="512020"/>
                      <a:pt x="548164" y="514592"/>
                      <a:pt x="548735" y="517926"/>
                    </a:cubicBezTo>
                    <a:cubicBezTo>
                      <a:pt x="552355" y="537928"/>
                      <a:pt x="541972" y="550311"/>
                      <a:pt x="521684" y="550311"/>
                    </a:cubicBezTo>
                    <a:cubicBezTo>
                      <a:pt x="362712" y="550406"/>
                      <a:pt x="203644" y="550406"/>
                      <a:pt x="44672" y="550311"/>
                    </a:cubicBezTo>
                    <a:cubicBezTo>
                      <a:pt x="26194" y="550311"/>
                      <a:pt x="17907" y="541548"/>
                      <a:pt x="17716" y="522974"/>
                    </a:cubicBezTo>
                    <a:cubicBezTo>
                      <a:pt x="17621" y="503067"/>
                      <a:pt x="17716" y="483160"/>
                      <a:pt x="17716" y="465729"/>
                    </a:cubicBezTo>
                    <a:cubicBezTo>
                      <a:pt x="10858" y="459157"/>
                      <a:pt x="5429" y="454013"/>
                      <a:pt x="0" y="448870"/>
                    </a:cubicBezTo>
                    <a:cubicBezTo>
                      <a:pt x="190" y="441345"/>
                      <a:pt x="190" y="434011"/>
                      <a:pt x="190" y="426581"/>
                    </a:cubicBezTo>
                    <a:close/>
                    <a:moveTo>
                      <a:pt x="159353" y="411056"/>
                    </a:moveTo>
                    <a:cubicBezTo>
                      <a:pt x="163258" y="378766"/>
                      <a:pt x="167068" y="347714"/>
                      <a:pt x="170497" y="316568"/>
                    </a:cubicBezTo>
                    <a:cubicBezTo>
                      <a:pt x="170974" y="311900"/>
                      <a:pt x="169735" y="307043"/>
                      <a:pt x="169259" y="301994"/>
                    </a:cubicBezTo>
                    <a:cubicBezTo>
                      <a:pt x="150876" y="305899"/>
                      <a:pt x="149161" y="305042"/>
                      <a:pt x="141065" y="289040"/>
                    </a:cubicBezTo>
                    <a:cubicBezTo>
                      <a:pt x="135255" y="277610"/>
                      <a:pt x="129445" y="266085"/>
                      <a:pt x="123253" y="253798"/>
                    </a:cubicBezTo>
                    <a:cubicBezTo>
                      <a:pt x="105727" y="260751"/>
                      <a:pt x="88297" y="266561"/>
                      <a:pt x="71914" y="274467"/>
                    </a:cubicBezTo>
                    <a:cubicBezTo>
                      <a:pt x="57912" y="281135"/>
                      <a:pt x="48006" y="293327"/>
                      <a:pt x="47530" y="309043"/>
                    </a:cubicBezTo>
                    <a:cubicBezTo>
                      <a:pt x="46482" y="342761"/>
                      <a:pt x="47244" y="376670"/>
                      <a:pt x="47244" y="410865"/>
                    </a:cubicBezTo>
                    <a:cubicBezTo>
                      <a:pt x="60103" y="410865"/>
                      <a:pt x="72390" y="410865"/>
                      <a:pt x="85820" y="410865"/>
                    </a:cubicBezTo>
                    <a:cubicBezTo>
                      <a:pt x="85820" y="406579"/>
                      <a:pt x="85820" y="402959"/>
                      <a:pt x="85820" y="399340"/>
                    </a:cubicBezTo>
                    <a:cubicBezTo>
                      <a:pt x="85820" y="378670"/>
                      <a:pt x="85725" y="358097"/>
                      <a:pt x="85915" y="337427"/>
                    </a:cubicBezTo>
                    <a:cubicBezTo>
                      <a:pt x="86011" y="330855"/>
                      <a:pt x="83629" y="321235"/>
                      <a:pt x="93821" y="320949"/>
                    </a:cubicBezTo>
                    <a:cubicBezTo>
                      <a:pt x="104203" y="320663"/>
                      <a:pt x="102013" y="330188"/>
                      <a:pt x="102203" y="336856"/>
                    </a:cubicBezTo>
                    <a:cubicBezTo>
                      <a:pt x="102394" y="344571"/>
                      <a:pt x="102203" y="352286"/>
                      <a:pt x="102203" y="360097"/>
                    </a:cubicBezTo>
                    <a:cubicBezTo>
                      <a:pt x="102203" y="376956"/>
                      <a:pt x="102203" y="393720"/>
                      <a:pt x="102203" y="410960"/>
                    </a:cubicBezTo>
                    <a:cubicBezTo>
                      <a:pt x="121825" y="411056"/>
                      <a:pt x="140113" y="411056"/>
                      <a:pt x="159353" y="411056"/>
                    </a:cubicBezTo>
                    <a:close/>
                    <a:moveTo>
                      <a:pt x="141065" y="113018"/>
                    </a:moveTo>
                    <a:cubicBezTo>
                      <a:pt x="141065" y="125972"/>
                      <a:pt x="140494" y="140260"/>
                      <a:pt x="141160" y="154643"/>
                    </a:cubicBezTo>
                    <a:cubicBezTo>
                      <a:pt x="142589" y="184837"/>
                      <a:pt x="165068" y="205887"/>
                      <a:pt x="194215" y="205030"/>
                    </a:cubicBezTo>
                    <a:cubicBezTo>
                      <a:pt x="222028" y="204268"/>
                      <a:pt x="242888" y="182360"/>
                      <a:pt x="243554" y="153023"/>
                    </a:cubicBezTo>
                    <a:cubicBezTo>
                      <a:pt x="243840" y="140165"/>
                      <a:pt x="242697" y="127211"/>
                      <a:pt x="243935" y="114447"/>
                    </a:cubicBezTo>
                    <a:cubicBezTo>
                      <a:pt x="245173" y="101779"/>
                      <a:pt x="236315" y="95587"/>
                      <a:pt x="228886" y="89491"/>
                    </a:cubicBezTo>
                    <a:cubicBezTo>
                      <a:pt x="226314" y="87491"/>
                      <a:pt x="218122" y="92349"/>
                      <a:pt x="212598" y="94254"/>
                    </a:cubicBezTo>
                    <a:cubicBezTo>
                      <a:pt x="208502" y="95778"/>
                      <a:pt x="204597" y="98255"/>
                      <a:pt x="200406" y="99302"/>
                    </a:cubicBezTo>
                    <a:cubicBezTo>
                      <a:pt x="181165" y="103874"/>
                      <a:pt x="161925" y="108161"/>
                      <a:pt x="141065" y="113018"/>
                    </a:cubicBezTo>
                    <a:close/>
                    <a:moveTo>
                      <a:pt x="18002" y="429058"/>
                    </a:moveTo>
                    <a:cubicBezTo>
                      <a:pt x="15621" y="445345"/>
                      <a:pt x="15907" y="445727"/>
                      <a:pt x="30099" y="445727"/>
                    </a:cubicBezTo>
                    <a:cubicBezTo>
                      <a:pt x="199072" y="445727"/>
                      <a:pt x="368046" y="445727"/>
                      <a:pt x="537019" y="445727"/>
                    </a:cubicBezTo>
                    <a:cubicBezTo>
                      <a:pt x="551307" y="445727"/>
                      <a:pt x="552545" y="443917"/>
                      <a:pt x="548259" y="429058"/>
                    </a:cubicBezTo>
                    <a:cubicBezTo>
                      <a:pt x="371856" y="429058"/>
                      <a:pt x="195263" y="429058"/>
                      <a:pt x="18002" y="429058"/>
                    </a:cubicBezTo>
                    <a:close/>
                    <a:moveTo>
                      <a:pt x="262414" y="101112"/>
                    </a:moveTo>
                    <a:cubicBezTo>
                      <a:pt x="268319" y="72537"/>
                      <a:pt x="254317" y="41295"/>
                      <a:pt x="228695" y="26341"/>
                    </a:cubicBezTo>
                    <a:cubicBezTo>
                      <a:pt x="201073" y="10244"/>
                      <a:pt x="167640" y="13863"/>
                      <a:pt x="143637" y="35294"/>
                    </a:cubicBezTo>
                    <a:cubicBezTo>
                      <a:pt x="125254" y="51868"/>
                      <a:pt x="114967" y="84729"/>
                      <a:pt x="122110" y="101302"/>
                    </a:cubicBezTo>
                    <a:cubicBezTo>
                      <a:pt x="128111" y="98445"/>
                      <a:pt x="134207" y="93111"/>
                      <a:pt x="140113" y="93206"/>
                    </a:cubicBezTo>
                    <a:cubicBezTo>
                      <a:pt x="168592" y="93587"/>
                      <a:pt x="194691" y="86253"/>
                      <a:pt x="218980" y="71870"/>
                    </a:cubicBezTo>
                    <a:cubicBezTo>
                      <a:pt x="226314" y="67584"/>
                      <a:pt x="233076" y="68441"/>
                      <a:pt x="238887" y="74823"/>
                    </a:cubicBezTo>
                    <a:cubicBezTo>
                      <a:pt x="246697" y="83491"/>
                      <a:pt x="254413" y="92158"/>
                      <a:pt x="262414" y="101112"/>
                    </a:cubicBezTo>
                    <a:close/>
                    <a:moveTo>
                      <a:pt x="215551" y="301328"/>
                    </a:moveTo>
                    <a:cubicBezTo>
                      <a:pt x="215455" y="339047"/>
                      <a:pt x="223266" y="374670"/>
                      <a:pt x="226314" y="410674"/>
                    </a:cubicBezTo>
                    <a:cubicBezTo>
                      <a:pt x="239363" y="410674"/>
                      <a:pt x="251269" y="410674"/>
                      <a:pt x="263080" y="410674"/>
                    </a:cubicBezTo>
                    <a:cubicBezTo>
                      <a:pt x="265652" y="396578"/>
                      <a:pt x="258127" y="380480"/>
                      <a:pt x="274415" y="371241"/>
                    </a:cubicBezTo>
                    <a:cubicBezTo>
                      <a:pt x="275082" y="370860"/>
                      <a:pt x="274796" y="368479"/>
                      <a:pt x="274796" y="366955"/>
                    </a:cubicBezTo>
                    <a:cubicBezTo>
                      <a:pt x="274796" y="358382"/>
                      <a:pt x="275463" y="350857"/>
                      <a:pt x="266795" y="343904"/>
                    </a:cubicBezTo>
                    <a:cubicBezTo>
                      <a:pt x="258413" y="337237"/>
                      <a:pt x="263842" y="304090"/>
                      <a:pt x="272224" y="295327"/>
                    </a:cubicBezTo>
                    <a:cubicBezTo>
                      <a:pt x="273939" y="293517"/>
                      <a:pt x="274701" y="290183"/>
                      <a:pt x="274701" y="287611"/>
                    </a:cubicBezTo>
                    <a:cubicBezTo>
                      <a:pt x="274987" y="278182"/>
                      <a:pt x="274796" y="268847"/>
                      <a:pt x="274796" y="258656"/>
                    </a:cubicBezTo>
                    <a:cubicBezTo>
                      <a:pt x="271367" y="257417"/>
                      <a:pt x="267081" y="255893"/>
                      <a:pt x="262223" y="254083"/>
                    </a:cubicBezTo>
                    <a:cubicBezTo>
                      <a:pt x="255841" y="266847"/>
                      <a:pt x="249841" y="278944"/>
                      <a:pt x="243649" y="291040"/>
                    </a:cubicBezTo>
                    <a:cubicBezTo>
                      <a:pt x="236791" y="304661"/>
                      <a:pt x="233553" y="306185"/>
                      <a:pt x="215551" y="301328"/>
                    </a:cubicBezTo>
                    <a:close/>
                    <a:moveTo>
                      <a:pt x="281083" y="333046"/>
                    </a:moveTo>
                    <a:cubicBezTo>
                      <a:pt x="336613" y="333046"/>
                      <a:pt x="391382" y="333046"/>
                      <a:pt x="446722" y="333046"/>
                    </a:cubicBezTo>
                    <a:cubicBezTo>
                      <a:pt x="446722" y="325711"/>
                      <a:pt x="446722" y="318949"/>
                      <a:pt x="446722" y="311805"/>
                    </a:cubicBezTo>
                    <a:cubicBezTo>
                      <a:pt x="391287" y="311805"/>
                      <a:pt x="336518" y="311805"/>
                      <a:pt x="281083" y="311805"/>
                    </a:cubicBezTo>
                    <a:cubicBezTo>
                      <a:pt x="281083" y="318853"/>
                      <a:pt x="281083" y="325331"/>
                      <a:pt x="281083" y="333046"/>
                    </a:cubicBezTo>
                    <a:close/>
                    <a:moveTo>
                      <a:pt x="292227" y="372098"/>
                    </a:moveTo>
                    <a:cubicBezTo>
                      <a:pt x="348329" y="372098"/>
                      <a:pt x="403003" y="372098"/>
                      <a:pt x="457676" y="372098"/>
                    </a:cubicBezTo>
                    <a:cubicBezTo>
                      <a:pt x="457676" y="364478"/>
                      <a:pt x="457676" y="357715"/>
                      <a:pt x="457676" y="351048"/>
                    </a:cubicBezTo>
                    <a:cubicBezTo>
                      <a:pt x="402145" y="351048"/>
                      <a:pt x="347472" y="351048"/>
                      <a:pt x="292227" y="351048"/>
                    </a:cubicBezTo>
                    <a:cubicBezTo>
                      <a:pt x="292227" y="358287"/>
                      <a:pt x="292227" y="364859"/>
                      <a:pt x="292227" y="372098"/>
                    </a:cubicBezTo>
                    <a:close/>
                    <a:moveTo>
                      <a:pt x="446818" y="389815"/>
                    </a:moveTo>
                    <a:cubicBezTo>
                      <a:pt x="391192" y="389815"/>
                      <a:pt x="336423" y="389815"/>
                      <a:pt x="281273" y="389815"/>
                    </a:cubicBezTo>
                    <a:cubicBezTo>
                      <a:pt x="281273" y="397244"/>
                      <a:pt x="281273" y="403912"/>
                      <a:pt x="281273" y="410960"/>
                    </a:cubicBezTo>
                    <a:cubicBezTo>
                      <a:pt x="336804" y="410960"/>
                      <a:pt x="391573" y="410960"/>
                      <a:pt x="446818" y="410960"/>
                    </a:cubicBezTo>
                    <a:cubicBezTo>
                      <a:pt x="446818" y="403816"/>
                      <a:pt x="446818" y="397340"/>
                      <a:pt x="446818" y="389815"/>
                    </a:cubicBezTo>
                    <a:close/>
                    <a:moveTo>
                      <a:pt x="209455" y="410865"/>
                    </a:moveTo>
                    <a:cubicBezTo>
                      <a:pt x="205930" y="380385"/>
                      <a:pt x="202597" y="350762"/>
                      <a:pt x="198787" y="321330"/>
                    </a:cubicBezTo>
                    <a:cubicBezTo>
                      <a:pt x="198406" y="318758"/>
                      <a:pt x="194786" y="316568"/>
                      <a:pt x="192691" y="314186"/>
                    </a:cubicBezTo>
                    <a:cubicBezTo>
                      <a:pt x="190690" y="316663"/>
                      <a:pt x="187642" y="318853"/>
                      <a:pt x="186880" y="321711"/>
                    </a:cubicBezTo>
                    <a:cubicBezTo>
                      <a:pt x="185451" y="326950"/>
                      <a:pt x="185356" y="332569"/>
                      <a:pt x="184785" y="338094"/>
                    </a:cubicBezTo>
                    <a:cubicBezTo>
                      <a:pt x="182023" y="362097"/>
                      <a:pt x="179165" y="386100"/>
                      <a:pt x="176308" y="410865"/>
                    </a:cubicBezTo>
                    <a:cubicBezTo>
                      <a:pt x="187642" y="410865"/>
                      <a:pt x="197834" y="410865"/>
                      <a:pt x="209455" y="410865"/>
                    </a:cubicBezTo>
                    <a:close/>
                    <a:moveTo>
                      <a:pt x="217741" y="219603"/>
                    </a:moveTo>
                    <a:cubicBezTo>
                      <a:pt x="200120" y="219603"/>
                      <a:pt x="184594" y="219603"/>
                      <a:pt x="167735" y="219603"/>
                    </a:cubicBezTo>
                    <a:cubicBezTo>
                      <a:pt x="168973" y="237129"/>
                      <a:pt x="184213" y="245416"/>
                      <a:pt x="193453" y="259894"/>
                    </a:cubicBezTo>
                    <a:cubicBezTo>
                      <a:pt x="200977" y="244178"/>
                      <a:pt x="218122" y="236939"/>
                      <a:pt x="217741" y="219603"/>
                    </a:cubicBezTo>
                    <a:close/>
                    <a:moveTo>
                      <a:pt x="139541" y="248749"/>
                    </a:moveTo>
                    <a:cubicBezTo>
                      <a:pt x="145637" y="261037"/>
                      <a:pt x="151828" y="273324"/>
                      <a:pt x="158401" y="286373"/>
                    </a:cubicBezTo>
                    <a:cubicBezTo>
                      <a:pt x="164020" y="282468"/>
                      <a:pt x="168592" y="279325"/>
                      <a:pt x="172974" y="276086"/>
                    </a:cubicBezTo>
                    <a:cubicBezTo>
                      <a:pt x="175355" y="274372"/>
                      <a:pt x="177546" y="272467"/>
                      <a:pt x="180499" y="270086"/>
                    </a:cubicBezTo>
                    <a:cubicBezTo>
                      <a:pt x="175641" y="264085"/>
                      <a:pt x="171069" y="258370"/>
                      <a:pt x="166497" y="252750"/>
                    </a:cubicBezTo>
                    <a:cubicBezTo>
                      <a:pt x="155734" y="239606"/>
                      <a:pt x="155638" y="239606"/>
                      <a:pt x="139541" y="248749"/>
                    </a:cubicBezTo>
                    <a:close/>
                    <a:moveTo>
                      <a:pt x="247078" y="247130"/>
                    </a:moveTo>
                    <a:cubicBezTo>
                      <a:pt x="239744" y="245320"/>
                      <a:pt x="231172" y="240748"/>
                      <a:pt x="228600" y="242939"/>
                    </a:cubicBezTo>
                    <a:cubicBezTo>
                      <a:pt x="219646" y="250845"/>
                      <a:pt x="212788" y="261037"/>
                      <a:pt x="204883" y="270657"/>
                    </a:cubicBezTo>
                    <a:cubicBezTo>
                      <a:pt x="213455" y="276658"/>
                      <a:pt x="220027" y="281325"/>
                      <a:pt x="227362" y="286469"/>
                    </a:cubicBezTo>
                    <a:cubicBezTo>
                      <a:pt x="233934" y="273324"/>
                      <a:pt x="239934" y="261227"/>
                      <a:pt x="247078" y="247130"/>
                    </a:cubicBezTo>
                    <a:close/>
                    <a:moveTo>
                      <a:pt x="193548" y="281801"/>
                    </a:moveTo>
                    <a:cubicBezTo>
                      <a:pt x="188595" y="285707"/>
                      <a:pt x="184785" y="288659"/>
                      <a:pt x="180975" y="291612"/>
                    </a:cubicBezTo>
                    <a:cubicBezTo>
                      <a:pt x="181165" y="293136"/>
                      <a:pt x="181451" y="294565"/>
                      <a:pt x="181642" y="296089"/>
                    </a:cubicBezTo>
                    <a:cubicBezTo>
                      <a:pt x="187547" y="296565"/>
                      <a:pt x="193548" y="297422"/>
                      <a:pt x="199453" y="297327"/>
                    </a:cubicBezTo>
                    <a:cubicBezTo>
                      <a:pt x="200882" y="297327"/>
                      <a:pt x="203740" y="293327"/>
                      <a:pt x="203549" y="293041"/>
                    </a:cubicBezTo>
                    <a:cubicBezTo>
                      <a:pt x="200596" y="289231"/>
                      <a:pt x="197167" y="285802"/>
                      <a:pt x="193548" y="281801"/>
                    </a:cubicBezTo>
                    <a:close/>
                    <a:moveTo>
                      <a:pt x="260604" y="144927"/>
                    </a:moveTo>
                    <a:cubicBezTo>
                      <a:pt x="262128" y="145498"/>
                      <a:pt x="263652" y="146070"/>
                      <a:pt x="265176" y="146641"/>
                    </a:cubicBezTo>
                    <a:cubicBezTo>
                      <a:pt x="266986" y="141403"/>
                      <a:pt x="270129" y="136259"/>
                      <a:pt x="270129" y="131020"/>
                    </a:cubicBezTo>
                    <a:cubicBezTo>
                      <a:pt x="270129" y="127306"/>
                      <a:pt x="265843" y="123686"/>
                      <a:pt x="263461" y="119972"/>
                    </a:cubicBezTo>
                    <a:cubicBezTo>
                      <a:pt x="262509" y="120543"/>
                      <a:pt x="261651" y="121115"/>
                      <a:pt x="260699" y="121591"/>
                    </a:cubicBezTo>
                    <a:cubicBezTo>
                      <a:pt x="260604" y="129401"/>
                      <a:pt x="260604" y="137212"/>
                      <a:pt x="260604" y="144927"/>
                    </a:cubicBezTo>
                    <a:close/>
                    <a:moveTo>
                      <a:pt x="123253" y="146546"/>
                    </a:moveTo>
                    <a:cubicBezTo>
                      <a:pt x="123253" y="137498"/>
                      <a:pt x="123253" y="129497"/>
                      <a:pt x="123253" y="121019"/>
                    </a:cubicBezTo>
                    <a:cubicBezTo>
                      <a:pt x="110014" y="129020"/>
                      <a:pt x="110014" y="138069"/>
                      <a:pt x="123253" y="1465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3" name="任意多边形: 形状 12">
                <a:extLst>
                  <a:ext uri="{FF2B5EF4-FFF2-40B4-BE49-F238E27FC236}">
                    <a16:creationId xmlns:a16="http://schemas.microsoft.com/office/drawing/2014/main" id="{6287B0A3-6AE8-0703-2AA2-41D3F5C8F9AE}"/>
                  </a:ext>
                </a:extLst>
              </p:cNvPr>
              <p:cNvSpPr/>
              <p:nvPr/>
            </p:nvSpPr>
            <p:spPr>
              <a:xfrm>
                <a:off x="8398709" y="4108449"/>
                <a:ext cx="95628" cy="26899"/>
              </a:xfrm>
              <a:custGeom>
                <a:avLst/>
                <a:gdLst>
                  <a:gd name="connsiteX0" fmla="*/ 144215 w 166227"/>
                  <a:gd name="connsiteY0" fmla="*/ 0 h 46757"/>
                  <a:gd name="connsiteX1" fmla="*/ 148977 w 166227"/>
                  <a:gd name="connsiteY1" fmla="*/ 2191 h 46757"/>
                  <a:gd name="connsiteX2" fmla="*/ 166122 w 166227"/>
                  <a:gd name="connsiteY2" fmla="*/ 26003 h 46757"/>
                  <a:gd name="connsiteX3" fmla="*/ 143738 w 166227"/>
                  <a:gd name="connsiteY3" fmla="*/ 46482 h 46757"/>
                  <a:gd name="connsiteX4" fmla="*/ 114973 w 166227"/>
                  <a:gd name="connsiteY4" fmla="*/ 46672 h 46757"/>
                  <a:gd name="connsiteX5" fmla="*/ 32010 w 166227"/>
                  <a:gd name="connsiteY5" fmla="*/ 46672 h 46757"/>
                  <a:gd name="connsiteX6" fmla="*/ 387 w 166227"/>
                  <a:gd name="connsiteY6" fmla="*/ 27908 h 46757"/>
                  <a:gd name="connsiteX7" fmla="*/ 22390 w 166227"/>
                  <a:gd name="connsiteY7" fmla="*/ 0 h 46757"/>
                  <a:gd name="connsiteX8" fmla="*/ 144215 w 166227"/>
                  <a:gd name="connsiteY8" fmla="*/ 0 h 46757"/>
                  <a:gd name="connsiteX9" fmla="*/ 83254 w 166227"/>
                  <a:gd name="connsiteY9" fmla="*/ 17717 h 46757"/>
                  <a:gd name="connsiteX10" fmla="*/ 28105 w 166227"/>
                  <a:gd name="connsiteY10" fmla="*/ 18002 h 46757"/>
                  <a:gd name="connsiteX11" fmla="*/ 16770 w 166227"/>
                  <a:gd name="connsiteY11" fmla="*/ 23813 h 46757"/>
                  <a:gd name="connsiteX12" fmla="*/ 27533 w 166227"/>
                  <a:gd name="connsiteY12" fmla="*/ 30194 h 46757"/>
                  <a:gd name="connsiteX13" fmla="*/ 137833 w 166227"/>
                  <a:gd name="connsiteY13" fmla="*/ 30194 h 46757"/>
                  <a:gd name="connsiteX14" fmla="*/ 148977 w 166227"/>
                  <a:gd name="connsiteY14" fmla="*/ 24289 h 46757"/>
                  <a:gd name="connsiteX15" fmla="*/ 137261 w 166227"/>
                  <a:gd name="connsiteY15" fmla="*/ 18097 h 46757"/>
                  <a:gd name="connsiteX16" fmla="*/ 83254 w 166227"/>
                  <a:gd name="connsiteY16" fmla="*/ 17717 h 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66227" h="46757">
                    <a:moveTo>
                      <a:pt x="144215" y="0"/>
                    </a:moveTo>
                    <a:cubicBezTo>
                      <a:pt x="145834" y="762"/>
                      <a:pt x="147358" y="1619"/>
                      <a:pt x="148977" y="2191"/>
                    </a:cubicBezTo>
                    <a:cubicBezTo>
                      <a:pt x="160312" y="5810"/>
                      <a:pt x="167170" y="15240"/>
                      <a:pt x="166122" y="26003"/>
                    </a:cubicBezTo>
                    <a:cubicBezTo>
                      <a:pt x="164979" y="37433"/>
                      <a:pt x="156216" y="45815"/>
                      <a:pt x="143738" y="46482"/>
                    </a:cubicBezTo>
                    <a:cubicBezTo>
                      <a:pt x="134213" y="46958"/>
                      <a:pt x="124593" y="46672"/>
                      <a:pt x="114973" y="46672"/>
                    </a:cubicBezTo>
                    <a:cubicBezTo>
                      <a:pt x="87350" y="46672"/>
                      <a:pt x="59632" y="46672"/>
                      <a:pt x="32010" y="46672"/>
                    </a:cubicBezTo>
                    <a:cubicBezTo>
                      <a:pt x="12103" y="46672"/>
                      <a:pt x="2482" y="40958"/>
                      <a:pt x="387" y="27908"/>
                    </a:cubicBezTo>
                    <a:cubicBezTo>
                      <a:pt x="-1709" y="14859"/>
                      <a:pt x="4578" y="6858"/>
                      <a:pt x="22390" y="0"/>
                    </a:cubicBezTo>
                    <a:cubicBezTo>
                      <a:pt x="62966" y="0"/>
                      <a:pt x="103638" y="0"/>
                      <a:pt x="144215" y="0"/>
                    </a:cubicBezTo>
                    <a:close/>
                    <a:moveTo>
                      <a:pt x="83254" y="17717"/>
                    </a:moveTo>
                    <a:cubicBezTo>
                      <a:pt x="64871" y="17717"/>
                      <a:pt x="46488" y="17335"/>
                      <a:pt x="28105" y="18002"/>
                    </a:cubicBezTo>
                    <a:cubicBezTo>
                      <a:pt x="24295" y="18097"/>
                      <a:pt x="20580" y="21717"/>
                      <a:pt x="16770" y="23813"/>
                    </a:cubicBezTo>
                    <a:cubicBezTo>
                      <a:pt x="20390" y="26003"/>
                      <a:pt x="23914" y="30099"/>
                      <a:pt x="27533" y="30194"/>
                    </a:cubicBezTo>
                    <a:cubicBezTo>
                      <a:pt x="64300" y="30671"/>
                      <a:pt x="101066" y="30671"/>
                      <a:pt x="137833" y="30194"/>
                    </a:cubicBezTo>
                    <a:cubicBezTo>
                      <a:pt x="141548" y="30194"/>
                      <a:pt x="145262" y="26384"/>
                      <a:pt x="148977" y="24289"/>
                    </a:cubicBezTo>
                    <a:cubicBezTo>
                      <a:pt x="145072" y="22098"/>
                      <a:pt x="141262" y="18193"/>
                      <a:pt x="137261" y="18097"/>
                    </a:cubicBezTo>
                    <a:cubicBezTo>
                      <a:pt x="119354" y="17335"/>
                      <a:pt x="101352" y="17717"/>
                      <a:pt x="83254" y="177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AE968F6A-F0F5-F21A-8FEA-7E9CBF322C08}"/>
                  </a:ext>
                </a:extLst>
              </p:cNvPr>
              <p:cNvSpPr/>
              <p:nvPr/>
            </p:nvSpPr>
            <p:spPr>
              <a:xfrm>
                <a:off x="8398766" y="4159957"/>
                <a:ext cx="95621" cy="26351"/>
              </a:xfrm>
              <a:custGeom>
                <a:avLst/>
                <a:gdLst>
                  <a:gd name="connsiteX0" fmla="*/ 82489 w 166214"/>
                  <a:gd name="connsiteY0" fmla="*/ 45720 h 45804"/>
                  <a:gd name="connsiteX1" fmla="*/ 26101 w 166214"/>
                  <a:gd name="connsiteY1" fmla="*/ 45720 h 45804"/>
                  <a:gd name="connsiteX2" fmla="*/ 3 w 166214"/>
                  <a:gd name="connsiteY2" fmla="*/ 23336 h 45804"/>
                  <a:gd name="connsiteX3" fmla="*/ 25434 w 166214"/>
                  <a:gd name="connsiteY3" fmla="*/ 286 h 45804"/>
                  <a:gd name="connsiteX4" fmla="*/ 140497 w 166214"/>
                  <a:gd name="connsiteY4" fmla="*/ 286 h 45804"/>
                  <a:gd name="connsiteX5" fmla="*/ 166214 w 166214"/>
                  <a:gd name="connsiteY5" fmla="*/ 23241 h 45804"/>
                  <a:gd name="connsiteX6" fmla="*/ 140020 w 166214"/>
                  <a:gd name="connsiteY6" fmla="*/ 45720 h 45804"/>
                  <a:gd name="connsiteX7" fmla="*/ 82489 w 166214"/>
                  <a:gd name="connsiteY7" fmla="*/ 45720 h 45804"/>
                  <a:gd name="connsiteX8" fmla="*/ 82108 w 166214"/>
                  <a:gd name="connsiteY8" fmla="*/ 16764 h 45804"/>
                  <a:gd name="connsiteX9" fmla="*/ 28006 w 166214"/>
                  <a:gd name="connsiteY9" fmla="*/ 17050 h 45804"/>
                  <a:gd name="connsiteX10" fmla="*/ 16767 w 166214"/>
                  <a:gd name="connsiteY10" fmla="*/ 22765 h 45804"/>
                  <a:gd name="connsiteX11" fmla="*/ 27625 w 166214"/>
                  <a:gd name="connsiteY11" fmla="*/ 29146 h 45804"/>
                  <a:gd name="connsiteX12" fmla="*/ 137925 w 166214"/>
                  <a:gd name="connsiteY12" fmla="*/ 29146 h 45804"/>
                  <a:gd name="connsiteX13" fmla="*/ 148974 w 166214"/>
                  <a:gd name="connsiteY13" fmla="*/ 23146 h 45804"/>
                  <a:gd name="connsiteX14" fmla="*/ 137258 w 166214"/>
                  <a:gd name="connsiteY14" fmla="*/ 16954 h 45804"/>
                  <a:gd name="connsiteX15" fmla="*/ 82108 w 166214"/>
                  <a:gd name="connsiteY15" fmla="*/ 16764 h 45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14" h="45804">
                    <a:moveTo>
                      <a:pt x="82489" y="45720"/>
                    </a:moveTo>
                    <a:cubicBezTo>
                      <a:pt x="63725" y="45720"/>
                      <a:pt x="44866" y="45911"/>
                      <a:pt x="26101" y="45720"/>
                    </a:cubicBezTo>
                    <a:cubicBezTo>
                      <a:pt x="10004" y="45529"/>
                      <a:pt x="193" y="36957"/>
                      <a:pt x="3" y="23336"/>
                    </a:cubicBezTo>
                    <a:cubicBezTo>
                      <a:pt x="-188" y="9716"/>
                      <a:pt x="9242" y="476"/>
                      <a:pt x="25434" y="286"/>
                    </a:cubicBezTo>
                    <a:cubicBezTo>
                      <a:pt x="63820" y="-95"/>
                      <a:pt x="102111" y="-95"/>
                      <a:pt x="140497" y="286"/>
                    </a:cubicBezTo>
                    <a:cubicBezTo>
                      <a:pt x="156499" y="476"/>
                      <a:pt x="166309" y="9906"/>
                      <a:pt x="166214" y="23241"/>
                    </a:cubicBezTo>
                    <a:cubicBezTo>
                      <a:pt x="166024" y="36576"/>
                      <a:pt x="155832" y="45529"/>
                      <a:pt x="140020" y="45720"/>
                    </a:cubicBezTo>
                    <a:cubicBezTo>
                      <a:pt x="120780" y="45911"/>
                      <a:pt x="101634" y="45720"/>
                      <a:pt x="82489" y="45720"/>
                    </a:cubicBezTo>
                    <a:close/>
                    <a:moveTo>
                      <a:pt x="82108" y="16764"/>
                    </a:moveTo>
                    <a:cubicBezTo>
                      <a:pt x="64106" y="16764"/>
                      <a:pt x="46008" y="16383"/>
                      <a:pt x="28006" y="17050"/>
                    </a:cubicBezTo>
                    <a:cubicBezTo>
                      <a:pt x="24196" y="17145"/>
                      <a:pt x="20482" y="20765"/>
                      <a:pt x="16767" y="22765"/>
                    </a:cubicBezTo>
                    <a:cubicBezTo>
                      <a:pt x="20386" y="24956"/>
                      <a:pt x="23910" y="29051"/>
                      <a:pt x="27625" y="29146"/>
                    </a:cubicBezTo>
                    <a:cubicBezTo>
                      <a:pt x="64392" y="29623"/>
                      <a:pt x="101158" y="29623"/>
                      <a:pt x="137925" y="29146"/>
                    </a:cubicBezTo>
                    <a:cubicBezTo>
                      <a:pt x="141640" y="29146"/>
                      <a:pt x="145354" y="25241"/>
                      <a:pt x="148974" y="23146"/>
                    </a:cubicBezTo>
                    <a:cubicBezTo>
                      <a:pt x="145068" y="20955"/>
                      <a:pt x="141163" y="17145"/>
                      <a:pt x="137258" y="16954"/>
                    </a:cubicBezTo>
                    <a:cubicBezTo>
                      <a:pt x="118875" y="16383"/>
                      <a:pt x="100491" y="16764"/>
                      <a:pt x="82108" y="1676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0F5DEE86-2A10-AE97-B2E4-33610AAE9323}"/>
                  </a:ext>
                </a:extLst>
              </p:cNvPr>
              <p:cNvSpPr/>
              <p:nvPr/>
            </p:nvSpPr>
            <p:spPr>
              <a:xfrm>
                <a:off x="8398816" y="4210877"/>
                <a:ext cx="95639" cy="26367"/>
              </a:xfrm>
              <a:custGeom>
                <a:avLst/>
                <a:gdLst>
                  <a:gd name="connsiteX0" fmla="*/ 82783 w 166245"/>
                  <a:gd name="connsiteY0" fmla="*/ 45792 h 45833"/>
                  <a:gd name="connsiteX1" fmla="*/ 26396 w 166245"/>
                  <a:gd name="connsiteY1" fmla="*/ 45792 h 45833"/>
                  <a:gd name="connsiteX2" fmla="*/ 11 w 166245"/>
                  <a:gd name="connsiteY2" fmla="*/ 23789 h 45833"/>
                  <a:gd name="connsiteX3" fmla="*/ 25062 w 166245"/>
                  <a:gd name="connsiteY3" fmla="*/ 357 h 45833"/>
                  <a:gd name="connsiteX4" fmla="*/ 141267 w 166245"/>
                  <a:gd name="connsiteY4" fmla="*/ 357 h 45833"/>
                  <a:gd name="connsiteX5" fmla="*/ 166222 w 166245"/>
                  <a:gd name="connsiteY5" fmla="*/ 24075 h 45833"/>
                  <a:gd name="connsiteX6" fmla="*/ 140410 w 166245"/>
                  <a:gd name="connsiteY6" fmla="*/ 45792 h 45833"/>
                  <a:gd name="connsiteX7" fmla="*/ 82783 w 166245"/>
                  <a:gd name="connsiteY7" fmla="*/ 45792 h 45833"/>
                  <a:gd name="connsiteX8" fmla="*/ 83355 w 166245"/>
                  <a:gd name="connsiteY8" fmla="*/ 16835 h 45833"/>
                  <a:gd name="connsiteX9" fmla="*/ 27062 w 166245"/>
                  <a:gd name="connsiteY9" fmla="*/ 17121 h 45833"/>
                  <a:gd name="connsiteX10" fmla="*/ 16585 w 166245"/>
                  <a:gd name="connsiteY10" fmla="*/ 22550 h 45833"/>
                  <a:gd name="connsiteX11" fmla="*/ 27157 w 166245"/>
                  <a:gd name="connsiteY11" fmla="*/ 29123 h 45833"/>
                  <a:gd name="connsiteX12" fmla="*/ 138600 w 166245"/>
                  <a:gd name="connsiteY12" fmla="*/ 29123 h 45833"/>
                  <a:gd name="connsiteX13" fmla="*/ 148982 w 166245"/>
                  <a:gd name="connsiteY13" fmla="*/ 22455 h 45833"/>
                  <a:gd name="connsiteX14" fmla="*/ 138505 w 166245"/>
                  <a:gd name="connsiteY14" fmla="*/ 17121 h 45833"/>
                  <a:gd name="connsiteX15" fmla="*/ 83355 w 166245"/>
                  <a:gd name="connsiteY15" fmla="*/ 16835 h 45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45" h="45833">
                    <a:moveTo>
                      <a:pt x="82783" y="45792"/>
                    </a:moveTo>
                    <a:cubicBezTo>
                      <a:pt x="64019" y="45792"/>
                      <a:pt x="45160" y="45887"/>
                      <a:pt x="26396" y="45792"/>
                    </a:cubicBezTo>
                    <a:cubicBezTo>
                      <a:pt x="10203" y="45696"/>
                      <a:pt x="297" y="37314"/>
                      <a:pt x="11" y="23789"/>
                    </a:cubicBezTo>
                    <a:cubicBezTo>
                      <a:pt x="-370" y="10168"/>
                      <a:pt x="9060" y="548"/>
                      <a:pt x="25062" y="357"/>
                    </a:cubicBezTo>
                    <a:cubicBezTo>
                      <a:pt x="63733" y="-119"/>
                      <a:pt x="102500" y="-119"/>
                      <a:pt x="141267" y="357"/>
                    </a:cubicBezTo>
                    <a:cubicBezTo>
                      <a:pt x="156888" y="548"/>
                      <a:pt x="166794" y="10835"/>
                      <a:pt x="166222" y="24075"/>
                    </a:cubicBezTo>
                    <a:cubicBezTo>
                      <a:pt x="165651" y="37029"/>
                      <a:pt x="155650" y="45601"/>
                      <a:pt x="140410" y="45792"/>
                    </a:cubicBezTo>
                    <a:cubicBezTo>
                      <a:pt x="121074" y="45887"/>
                      <a:pt x="101929" y="45792"/>
                      <a:pt x="82783" y="45792"/>
                    </a:cubicBezTo>
                    <a:close/>
                    <a:moveTo>
                      <a:pt x="83355" y="16835"/>
                    </a:moveTo>
                    <a:cubicBezTo>
                      <a:pt x="64591" y="16835"/>
                      <a:pt x="45827" y="16550"/>
                      <a:pt x="27062" y="17121"/>
                    </a:cubicBezTo>
                    <a:cubicBezTo>
                      <a:pt x="23538" y="17217"/>
                      <a:pt x="20014" y="20646"/>
                      <a:pt x="16585" y="22550"/>
                    </a:cubicBezTo>
                    <a:cubicBezTo>
                      <a:pt x="20109" y="24837"/>
                      <a:pt x="23633" y="29123"/>
                      <a:pt x="27157" y="29123"/>
                    </a:cubicBezTo>
                    <a:cubicBezTo>
                      <a:pt x="64305" y="29599"/>
                      <a:pt x="101453" y="29599"/>
                      <a:pt x="138600" y="29123"/>
                    </a:cubicBezTo>
                    <a:cubicBezTo>
                      <a:pt x="142124" y="29123"/>
                      <a:pt x="145458" y="24741"/>
                      <a:pt x="148982" y="22455"/>
                    </a:cubicBezTo>
                    <a:cubicBezTo>
                      <a:pt x="145458" y="20550"/>
                      <a:pt x="142029" y="17217"/>
                      <a:pt x="138505" y="17121"/>
                    </a:cubicBezTo>
                    <a:cubicBezTo>
                      <a:pt x="120122" y="16454"/>
                      <a:pt x="101738" y="16835"/>
                      <a:pt x="83355" y="1683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ECDE9014-61C2-F418-0D21-9609F8999698}"/>
                  </a:ext>
                </a:extLst>
              </p:cNvPr>
              <p:cNvSpPr/>
              <p:nvPr/>
            </p:nvSpPr>
            <p:spPr>
              <a:xfrm>
                <a:off x="8358930" y="4162587"/>
                <a:ext cx="28110" cy="22474"/>
              </a:xfrm>
              <a:custGeom>
                <a:avLst/>
                <a:gdLst>
                  <a:gd name="connsiteX0" fmla="*/ 19145 w 48863"/>
                  <a:gd name="connsiteY0" fmla="*/ 20098 h 39065"/>
                  <a:gd name="connsiteX1" fmla="*/ 35624 w 48863"/>
                  <a:gd name="connsiteY1" fmla="*/ 2096 h 39065"/>
                  <a:gd name="connsiteX2" fmla="*/ 48863 w 48863"/>
                  <a:gd name="connsiteY2" fmla="*/ 0 h 39065"/>
                  <a:gd name="connsiteX3" fmla="*/ 46958 w 48863"/>
                  <a:gd name="connsiteY3" fmla="*/ 13145 h 39065"/>
                  <a:gd name="connsiteX4" fmla="*/ 25527 w 48863"/>
                  <a:gd name="connsiteY4" fmla="*/ 35147 h 39065"/>
                  <a:gd name="connsiteX5" fmla="*/ 10192 w 48863"/>
                  <a:gd name="connsiteY5" fmla="*/ 35338 h 39065"/>
                  <a:gd name="connsiteX6" fmla="*/ 1905 w 48863"/>
                  <a:gd name="connsiteY6" fmla="*/ 26670 h 39065"/>
                  <a:gd name="connsiteX7" fmla="*/ 0 w 48863"/>
                  <a:gd name="connsiteY7" fmla="*/ 13240 h 39065"/>
                  <a:gd name="connsiteX8" fmla="*/ 12668 w 48863"/>
                  <a:gd name="connsiteY8" fmla="*/ 14573 h 39065"/>
                  <a:gd name="connsiteX9" fmla="*/ 19145 w 48863"/>
                  <a:gd name="connsiteY9" fmla="*/ 20098 h 39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63" h="39065">
                    <a:moveTo>
                      <a:pt x="19145" y="20098"/>
                    </a:moveTo>
                    <a:cubicBezTo>
                      <a:pt x="24670" y="13811"/>
                      <a:pt x="29433" y="7049"/>
                      <a:pt x="35624" y="2096"/>
                    </a:cubicBezTo>
                    <a:cubicBezTo>
                      <a:pt x="38672" y="-381"/>
                      <a:pt x="44387" y="572"/>
                      <a:pt x="48863" y="0"/>
                    </a:cubicBezTo>
                    <a:cubicBezTo>
                      <a:pt x="48292" y="4477"/>
                      <a:pt x="49340" y="10192"/>
                      <a:pt x="46958" y="13145"/>
                    </a:cubicBezTo>
                    <a:cubicBezTo>
                      <a:pt x="40577" y="21146"/>
                      <a:pt x="32671" y="27813"/>
                      <a:pt x="25527" y="35147"/>
                    </a:cubicBezTo>
                    <a:cubicBezTo>
                      <a:pt x="20479" y="40291"/>
                      <a:pt x="15431" y="40386"/>
                      <a:pt x="10192" y="35338"/>
                    </a:cubicBezTo>
                    <a:cubicBezTo>
                      <a:pt x="7334" y="32576"/>
                      <a:pt x="3429" y="30099"/>
                      <a:pt x="1905" y="26670"/>
                    </a:cubicBezTo>
                    <a:cubicBezTo>
                      <a:pt x="191" y="22670"/>
                      <a:pt x="572" y="17717"/>
                      <a:pt x="0" y="13240"/>
                    </a:cubicBezTo>
                    <a:cubicBezTo>
                      <a:pt x="4191" y="13621"/>
                      <a:pt x="8573" y="13621"/>
                      <a:pt x="12668" y="14573"/>
                    </a:cubicBezTo>
                    <a:cubicBezTo>
                      <a:pt x="14478" y="15050"/>
                      <a:pt x="15907" y="17240"/>
                      <a:pt x="19145" y="2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80378272-ACF9-DA13-05B9-125712B5642A}"/>
                  </a:ext>
                </a:extLst>
              </p:cNvPr>
              <p:cNvSpPr/>
              <p:nvPr/>
            </p:nvSpPr>
            <p:spPr>
              <a:xfrm>
                <a:off x="8359095" y="4214699"/>
                <a:ext cx="28056" cy="22434"/>
              </a:xfrm>
              <a:custGeom>
                <a:avLst/>
                <a:gdLst>
                  <a:gd name="connsiteX0" fmla="*/ 18574 w 48768"/>
                  <a:gd name="connsiteY0" fmla="*/ 19907 h 38996"/>
                  <a:gd name="connsiteX1" fmla="*/ 35528 w 48768"/>
                  <a:gd name="connsiteY1" fmla="*/ 1714 h 38996"/>
                  <a:gd name="connsiteX2" fmla="*/ 48768 w 48768"/>
                  <a:gd name="connsiteY2" fmla="*/ 0 h 38996"/>
                  <a:gd name="connsiteX3" fmla="*/ 46482 w 48768"/>
                  <a:gd name="connsiteY3" fmla="*/ 13240 h 38996"/>
                  <a:gd name="connsiteX4" fmla="*/ 24956 w 48768"/>
                  <a:gd name="connsiteY4" fmla="*/ 35242 h 38996"/>
                  <a:gd name="connsiteX5" fmla="*/ 9716 w 48768"/>
                  <a:gd name="connsiteY5" fmla="*/ 34957 h 38996"/>
                  <a:gd name="connsiteX6" fmla="*/ 1429 w 48768"/>
                  <a:gd name="connsiteY6" fmla="*/ 26289 h 38996"/>
                  <a:gd name="connsiteX7" fmla="*/ 0 w 48768"/>
                  <a:gd name="connsiteY7" fmla="*/ 12859 h 38996"/>
                  <a:gd name="connsiteX8" fmla="*/ 12573 w 48768"/>
                  <a:gd name="connsiteY8" fmla="*/ 14668 h 38996"/>
                  <a:gd name="connsiteX9" fmla="*/ 18574 w 48768"/>
                  <a:gd name="connsiteY9" fmla="*/ 19907 h 389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768" h="38996">
                    <a:moveTo>
                      <a:pt x="18574" y="19907"/>
                    </a:moveTo>
                    <a:cubicBezTo>
                      <a:pt x="24479" y="13335"/>
                      <a:pt x="29242" y="6667"/>
                      <a:pt x="35528" y="1714"/>
                    </a:cubicBezTo>
                    <a:cubicBezTo>
                      <a:pt x="38576" y="-667"/>
                      <a:pt x="44291" y="476"/>
                      <a:pt x="48768" y="0"/>
                    </a:cubicBezTo>
                    <a:cubicBezTo>
                      <a:pt x="48101" y="4477"/>
                      <a:pt x="48959" y="10192"/>
                      <a:pt x="46482" y="13240"/>
                    </a:cubicBezTo>
                    <a:cubicBezTo>
                      <a:pt x="40100" y="21241"/>
                      <a:pt x="32195" y="28004"/>
                      <a:pt x="24956" y="35242"/>
                    </a:cubicBezTo>
                    <a:cubicBezTo>
                      <a:pt x="19717" y="40481"/>
                      <a:pt x="14764" y="40100"/>
                      <a:pt x="9716" y="34957"/>
                    </a:cubicBezTo>
                    <a:cubicBezTo>
                      <a:pt x="6953" y="32099"/>
                      <a:pt x="2858" y="29718"/>
                      <a:pt x="1429" y="26289"/>
                    </a:cubicBezTo>
                    <a:cubicBezTo>
                      <a:pt x="-190" y="22288"/>
                      <a:pt x="381" y="17431"/>
                      <a:pt x="0" y="12859"/>
                    </a:cubicBezTo>
                    <a:cubicBezTo>
                      <a:pt x="4191" y="13430"/>
                      <a:pt x="8477" y="13716"/>
                      <a:pt x="12573" y="14668"/>
                    </a:cubicBezTo>
                    <a:cubicBezTo>
                      <a:pt x="14097" y="14954"/>
                      <a:pt x="15335" y="16954"/>
                      <a:pt x="18574" y="1990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3A20AEC1-F9C9-5695-9BCC-3436D48D09A8}"/>
                  </a:ext>
                </a:extLst>
              </p:cNvPr>
              <p:cNvSpPr/>
              <p:nvPr/>
            </p:nvSpPr>
            <p:spPr>
              <a:xfrm>
                <a:off x="8358985" y="4110839"/>
                <a:ext cx="28275" cy="22244"/>
              </a:xfrm>
              <a:custGeom>
                <a:avLst/>
                <a:gdLst>
                  <a:gd name="connsiteX0" fmla="*/ 19050 w 49149"/>
                  <a:gd name="connsiteY0" fmla="*/ 19848 h 38665"/>
                  <a:gd name="connsiteX1" fmla="*/ 35909 w 49149"/>
                  <a:gd name="connsiteY1" fmla="*/ 1370 h 38665"/>
                  <a:gd name="connsiteX2" fmla="*/ 49149 w 49149"/>
                  <a:gd name="connsiteY2" fmla="*/ 131 h 38665"/>
                  <a:gd name="connsiteX3" fmla="*/ 46958 w 49149"/>
                  <a:gd name="connsiteY3" fmla="*/ 12514 h 38665"/>
                  <a:gd name="connsiteX4" fmla="*/ 25432 w 49149"/>
                  <a:gd name="connsiteY4" fmla="*/ 34612 h 38665"/>
                  <a:gd name="connsiteX5" fmla="*/ 10096 w 49149"/>
                  <a:gd name="connsiteY5" fmla="*/ 34993 h 38665"/>
                  <a:gd name="connsiteX6" fmla="*/ 1810 w 49149"/>
                  <a:gd name="connsiteY6" fmla="*/ 26325 h 38665"/>
                  <a:gd name="connsiteX7" fmla="*/ 0 w 49149"/>
                  <a:gd name="connsiteY7" fmla="*/ 12895 h 38665"/>
                  <a:gd name="connsiteX8" fmla="*/ 12763 w 49149"/>
                  <a:gd name="connsiteY8" fmla="*/ 14324 h 38665"/>
                  <a:gd name="connsiteX9" fmla="*/ 19050 w 49149"/>
                  <a:gd name="connsiteY9" fmla="*/ 19848 h 38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149" h="38665">
                    <a:moveTo>
                      <a:pt x="19050" y="19848"/>
                    </a:moveTo>
                    <a:cubicBezTo>
                      <a:pt x="24955" y="13181"/>
                      <a:pt x="29718" y="6323"/>
                      <a:pt x="35909" y="1370"/>
                    </a:cubicBezTo>
                    <a:cubicBezTo>
                      <a:pt x="38862" y="-916"/>
                      <a:pt x="44672" y="417"/>
                      <a:pt x="49149" y="131"/>
                    </a:cubicBezTo>
                    <a:cubicBezTo>
                      <a:pt x="48482" y="4322"/>
                      <a:pt x="49339" y="9656"/>
                      <a:pt x="46958" y="12514"/>
                    </a:cubicBezTo>
                    <a:cubicBezTo>
                      <a:pt x="40481" y="20420"/>
                      <a:pt x="32576" y="27278"/>
                      <a:pt x="25432" y="34612"/>
                    </a:cubicBezTo>
                    <a:cubicBezTo>
                      <a:pt x="20384" y="39755"/>
                      <a:pt x="15335" y="40136"/>
                      <a:pt x="10096" y="34993"/>
                    </a:cubicBezTo>
                    <a:cubicBezTo>
                      <a:pt x="7239" y="32135"/>
                      <a:pt x="3334" y="29754"/>
                      <a:pt x="1810" y="26325"/>
                    </a:cubicBezTo>
                    <a:cubicBezTo>
                      <a:pt x="95" y="22325"/>
                      <a:pt x="476" y="17372"/>
                      <a:pt x="0" y="12895"/>
                    </a:cubicBezTo>
                    <a:cubicBezTo>
                      <a:pt x="4286" y="13371"/>
                      <a:pt x="8572" y="13466"/>
                      <a:pt x="12763" y="14324"/>
                    </a:cubicBezTo>
                    <a:cubicBezTo>
                      <a:pt x="14288" y="14705"/>
                      <a:pt x="15526" y="16705"/>
                      <a:pt x="19050" y="1984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C1512EE8-01FC-9CF2-807A-E741CF94202C}"/>
                </a:ext>
              </a:extLst>
            </p:cNvPr>
            <p:cNvSpPr txBox="1"/>
            <p:nvPr/>
          </p:nvSpPr>
          <p:spPr>
            <a:xfrm>
              <a:off x="3530600" y="2422523"/>
              <a:ext cx="5129782" cy="2011895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dist">
                <a:lnSpc>
                  <a:spcPct val="150000"/>
                </a:lnSpc>
              </a:pP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" name="文本框 2">
            <a:extLst>
              <a:ext uri="{FF2B5EF4-FFF2-40B4-BE49-F238E27FC236}">
                <a16:creationId xmlns:a16="http://schemas.microsoft.com/office/drawing/2014/main" id="{8DC01814-8CC7-5732-CADF-CCB9ABD41EC7}"/>
              </a:ext>
            </a:extLst>
          </p:cNvPr>
          <p:cNvSpPr txBox="1"/>
          <p:nvPr/>
        </p:nvSpPr>
        <p:spPr>
          <a:xfrm>
            <a:off x="346714" y="1114930"/>
            <a:ext cx="1135396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返回屋内，我以树墩做书案，在稿纸上飞快地记下一句话：“</a:t>
            </a:r>
            <a:r>
              <a:rPr lang="zh-CN" altLang="en-US" sz="4400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霜降后，一些植物枯萎，一些事物到来，一些人又把双脚踩在了泥泞的路上。</a:t>
            </a:r>
            <a:r>
              <a:rPr lang="zh-CN" altLang="en-US" sz="4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endParaRPr lang="en-US" altLang="zh-CN" sz="4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4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如何理解文章最后作者记下的那句话？</a:t>
            </a:r>
            <a:endParaRPr lang="en-US" altLang="zh-CN" sz="4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4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514029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E21DAAD9-A0B3-13D6-42C3-A440C5953052}"/>
              </a:ext>
            </a:extLst>
          </p:cNvPr>
          <p:cNvSpPr txBox="1"/>
          <p:nvPr/>
        </p:nvSpPr>
        <p:spPr>
          <a:xfrm>
            <a:off x="95250" y="76200"/>
            <a:ext cx="4448175" cy="6463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360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参考答案</a:t>
            </a:r>
            <a:endParaRPr lang="zh-CN" altLang="en-US" sz="3600" dirty="0">
              <a:latin typeface="方正粗黑宋简体" panose="02000000000000000000" pitchFamily="2" charset="-122"/>
              <a:ea typeface="方正粗黑宋简体" panose="02000000000000000000" pitchFamily="2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7E68C7E1-B465-0727-62A4-B430B356643E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95250" y="876300"/>
            <a:ext cx="11668125" cy="6076949"/>
            <a:chOff x="3434846" y="2339023"/>
            <a:chExt cx="5322309" cy="2179955"/>
          </a:xfrm>
        </p:grpSpPr>
        <p:grpSp>
          <p:nvGrpSpPr>
            <p:cNvPr id="6" name="组合 5">
              <a:extLst>
                <a:ext uri="{FF2B5EF4-FFF2-40B4-BE49-F238E27FC236}">
                  <a16:creationId xmlns:a16="http://schemas.microsoft.com/office/drawing/2014/main" id="{55CE9266-BEAC-60F4-C91E-6EA1358D12B1}"/>
                </a:ext>
              </a:extLst>
            </p:cNvPr>
            <p:cNvGrpSpPr/>
            <p:nvPr/>
          </p:nvGrpSpPr>
          <p:grpSpPr>
            <a:xfrm>
              <a:off x="3434846" y="2339023"/>
              <a:ext cx="5322309" cy="2179955"/>
              <a:chOff x="3434846" y="2339023"/>
              <a:chExt cx="5322309" cy="2179955"/>
            </a:xfrm>
          </p:grpSpPr>
          <p:sp>
            <p:nvSpPr>
              <p:cNvPr id="8" name="矩形">
                <a:extLst>
                  <a:ext uri="{FF2B5EF4-FFF2-40B4-BE49-F238E27FC236}">
                    <a16:creationId xmlns:a16="http://schemas.microsoft.com/office/drawing/2014/main" id="{33785E6A-F512-80FB-1F11-6D2804DE6F3F}"/>
                  </a:ext>
                </a:extLst>
              </p:cNvPr>
              <p:cNvSpPr/>
              <p:nvPr/>
            </p:nvSpPr>
            <p:spPr bwMode="auto">
              <a:xfrm>
                <a:off x="3435480" y="2339023"/>
                <a:ext cx="5321675" cy="2179955"/>
              </a:xfrm>
              <a:custGeom>
                <a:avLst/>
                <a:gdLst>
                  <a:gd name="T0" fmla="*/ 3125 w 3125"/>
                  <a:gd name="T1" fmla="*/ 1280 h 1280"/>
                  <a:gd name="T2" fmla="*/ 0 w 3125"/>
                  <a:gd name="T3" fmla="*/ 1280 h 1280"/>
                  <a:gd name="T4" fmla="*/ 0 w 3125"/>
                  <a:gd name="T5" fmla="*/ 123 h 1280"/>
                  <a:gd name="T6" fmla="*/ 9 w 3125"/>
                  <a:gd name="T7" fmla="*/ 123 h 1280"/>
                  <a:gd name="T8" fmla="*/ 9 w 3125"/>
                  <a:gd name="T9" fmla="*/ 1272 h 1280"/>
                  <a:gd name="T10" fmla="*/ 3115 w 3125"/>
                  <a:gd name="T11" fmla="*/ 1272 h 1280"/>
                  <a:gd name="T12" fmla="*/ 3115 w 3125"/>
                  <a:gd name="T13" fmla="*/ 9 h 1280"/>
                  <a:gd name="T14" fmla="*/ 123 w 3125"/>
                  <a:gd name="T15" fmla="*/ 9 h 1280"/>
                  <a:gd name="T16" fmla="*/ 123 w 3125"/>
                  <a:gd name="T17" fmla="*/ 0 h 1280"/>
                  <a:gd name="T18" fmla="*/ 3125 w 3125"/>
                  <a:gd name="T19" fmla="*/ 0 h 1280"/>
                  <a:gd name="T20" fmla="*/ 3125 w 3125"/>
                  <a:gd name="T21" fmla="*/ 1280 h 1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25" h="1280">
                    <a:moveTo>
                      <a:pt x="3125" y="1280"/>
                    </a:moveTo>
                    <a:lnTo>
                      <a:pt x="0" y="1280"/>
                    </a:lnTo>
                    <a:lnTo>
                      <a:pt x="0" y="123"/>
                    </a:lnTo>
                    <a:lnTo>
                      <a:pt x="9" y="123"/>
                    </a:lnTo>
                    <a:lnTo>
                      <a:pt x="9" y="1272"/>
                    </a:lnTo>
                    <a:lnTo>
                      <a:pt x="3115" y="1272"/>
                    </a:lnTo>
                    <a:lnTo>
                      <a:pt x="3115" y="9"/>
                    </a:lnTo>
                    <a:lnTo>
                      <a:pt x="123" y="9"/>
                    </a:lnTo>
                    <a:lnTo>
                      <a:pt x="123" y="0"/>
                    </a:lnTo>
                    <a:lnTo>
                      <a:pt x="3125" y="0"/>
                    </a:lnTo>
                    <a:lnTo>
                      <a:pt x="3125" y="128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9" name="矩形 226">
                <a:extLst>
                  <a:ext uri="{FF2B5EF4-FFF2-40B4-BE49-F238E27FC236}">
                    <a16:creationId xmlns:a16="http://schemas.microsoft.com/office/drawing/2014/main" id="{69902B63-6F50-4EF2-CC8D-25FE99DEA5E4}"/>
                  </a:ext>
                </a:extLst>
              </p:cNvPr>
              <p:cNvSpPr/>
              <p:nvPr/>
            </p:nvSpPr>
            <p:spPr>
              <a:xfrm>
                <a:off x="3530600" y="2422524"/>
                <a:ext cx="5129782" cy="2011895"/>
              </a:xfrm>
              <a:custGeom>
                <a:avLst/>
                <a:gdLst>
                  <a:gd name="connsiteX0" fmla="*/ 0 w 5128129"/>
                  <a:gd name="connsiteY0" fmla="*/ 0 h 2010840"/>
                  <a:gd name="connsiteX1" fmla="*/ 5128129 w 5128129"/>
                  <a:gd name="connsiteY1" fmla="*/ 0 h 2010840"/>
                  <a:gd name="connsiteX2" fmla="*/ 5128129 w 5128129"/>
                  <a:gd name="connsiteY2" fmla="*/ 2010840 h 2010840"/>
                  <a:gd name="connsiteX3" fmla="*/ 0 w 5128129"/>
                  <a:gd name="connsiteY3" fmla="*/ 2010840 h 2010840"/>
                  <a:gd name="connsiteX4" fmla="*/ 0 w 5128129"/>
                  <a:gd name="connsiteY4" fmla="*/ 0 h 2010840"/>
                  <a:gd name="connsiteX0-1" fmla="*/ 1653 w 5129782"/>
                  <a:gd name="connsiteY0-2" fmla="*/ 0 h 2010840"/>
                  <a:gd name="connsiteX1-3" fmla="*/ 5129782 w 5129782"/>
                  <a:gd name="connsiteY1-4" fmla="*/ 0 h 2010840"/>
                  <a:gd name="connsiteX2-5" fmla="*/ 5129782 w 5129782"/>
                  <a:gd name="connsiteY2-6" fmla="*/ 2010840 h 2010840"/>
                  <a:gd name="connsiteX3-7" fmla="*/ 1653 w 5129782"/>
                  <a:gd name="connsiteY3-8" fmla="*/ 2010840 h 2010840"/>
                  <a:gd name="connsiteX4-9" fmla="*/ 0 w 5129782"/>
                  <a:gd name="connsiteY4-10" fmla="*/ 71970 h 2010840"/>
                  <a:gd name="connsiteX5" fmla="*/ 1653 w 5129782"/>
                  <a:gd name="connsiteY5" fmla="*/ 0 h 2010840"/>
                  <a:gd name="connsiteX0-11" fmla="*/ 1653 w 5129782"/>
                  <a:gd name="connsiteY0-12" fmla="*/ 1055 h 2011895"/>
                  <a:gd name="connsiteX1-13" fmla="*/ 79375 w 5129782"/>
                  <a:gd name="connsiteY1-14" fmla="*/ 0 h 2011895"/>
                  <a:gd name="connsiteX2-15" fmla="*/ 5129782 w 5129782"/>
                  <a:gd name="connsiteY2-16" fmla="*/ 1055 h 2011895"/>
                  <a:gd name="connsiteX3-17" fmla="*/ 5129782 w 5129782"/>
                  <a:gd name="connsiteY3-18" fmla="*/ 2011895 h 2011895"/>
                  <a:gd name="connsiteX4-19" fmla="*/ 1653 w 5129782"/>
                  <a:gd name="connsiteY4-20" fmla="*/ 2011895 h 2011895"/>
                  <a:gd name="connsiteX5-21" fmla="*/ 0 w 5129782"/>
                  <a:gd name="connsiteY5-22" fmla="*/ 73025 h 2011895"/>
                  <a:gd name="connsiteX6" fmla="*/ 1653 w 5129782"/>
                  <a:gd name="connsiteY6" fmla="*/ 1055 h 2011895"/>
                  <a:gd name="connsiteX0-23" fmla="*/ 52453 w 5129782"/>
                  <a:gd name="connsiteY0-24" fmla="*/ 35980 h 2011895"/>
                  <a:gd name="connsiteX1-25" fmla="*/ 79375 w 5129782"/>
                  <a:gd name="connsiteY1-26" fmla="*/ 0 h 2011895"/>
                  <a:gd name="connsiteX2-27" fmla="*/ 5129782 w 5129782"/>
                  <a:gd name="connsiteY2-28" fmla="*/ 1055 h 2011895"/>
                  <a:gd name="connsiteX3-29" fmla="*/ 5129782 w 5129782"/>
                  <a:gd name="connsiteY3-30" fmla="*/ 2011895 h 2011895"/>
                  <a:gd name="connsiteX4-31" fmla="*/ 1653 w 5129782"/>
                  <a:gd name="connsiteY4-32" fmla="*/ 2011895 h 2011895"/>
                  <a:gd name="connsiteX5-33" fmla="*/ 0 w 5129782"/>
                  <a:gd name="connsiteY5-34" fmla="*/ 73025 h 2011895"/>
                  <a:gd name="connsiteX6-35" fmla="*/ 52453 w 5129782"/>
                  <a:gd name="connsiteY6-36" fmla="*/ 35980 h 201189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21" y="connsiteY5-22"/>
                  </a:cxn>
                  <a:cxn ang="0">
                    <a:pos x="connsiteX6-35" y="connsiteY6-36"/>
                  </a:cxn>
                </a:cxnLst>
                <a:rect l="l" t="t" r="r" b="b"/>
                <a:pathLst>
                  <a:path w="5129782" h="2011895">
                    <a:moveTo>
                      <a:pt x="52453" y="35980"/>
                    </a:moveTo>
                    <a:lnTo>
                      <a:pt x="79375" y="0"/>
                    </a:lnTo>
                    <a:lnTo>
                      <a:pt x="5129782" y="1055"/>
                    </a:lnTo>
                    <a:lnTo>
                      <a:pt x="5129782" y="2011895"/>
                    </a:lnTo>
                    <a:lnTo>
                      <a:pt x="1653" y="2011895"/>
                    </a:lnTo>
                    <a:lnTo>
                      <a:pt x="0" y="73025"/>
                    </a:lnTo>
                    <a:lnTo>
                      <a:pt x="52453" y="35980"/>
                    </a:lnTo>
                    <a:close/>
                  </a:path>
                </a:pathLst>
              </a:custGeom>
              <a:noFill/>
              <a:ln w="15875">
                <a:gradFill>
                  <a:gsLst>
                    <a:gs pos="0">
                      <a:srgbClr val="1865F1"/>
                    </a:gs>
                    <a:gs pos="100000">
                      <a:srgbClr val="3B7DF3"/>
                    </a:gs>
                  </a:gsLst>
                  <a:lin ang="5400000" scaled="1"/>
                </a:gra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三角形">
                <a:extLst>
                  <a:ext uri="{FF2B5EF4-FFF2-40B4-BE49-F238E27FC236}">
                    <a16:creationId xmlns:a16="http://schemas.microsoft.com/office/drawing/2014/main" id="{0DD98B84-DA88-3E3A-622A-D1AC69B746E9}"/>
                  </a:ext>
                </a:extLst>
              </p:cNvPr>
              <p:cNvSpPr/>
              <p:nvPr/>
            </p:nvSpPr>
            <p:spPr bwMode="auto">
              <a:xfrm>
                <a:off x="3434846" y="2339023"/>
                <a:ext cx="209550" cy="209550"/>
              </a:xfrm>
              <a:custGeom>
                <a:avLst/>
                <a:gdLst>
                  <a:gd name="T0" fmla="*/ 118 w 118"/>
                  <a:gd name="T1" fmla="*/ 0 h 118"/>
                  <a:gd name="T2" fmla="*/ 118 w 118"/>
                  <a:gd name="T3" fmla="*/ 118 h 118"/>
                  <a:gd name="T4" fmla="*/ 0 w 118"/>
                  <a:gd name="T5" fmla="*/ 118 h 118"/>
                  <a:gd name="T6" fmla="*/ 118 w 118"/>
                  <a:gd name="T7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118">
                    <a:moveTo>
                      <a:pt x="118" y="0"/>
                    </a:moveTo>
                    <a:lnTo>
                      <a:pt x="118" y="118"/>
                    </a:lnTo>
                    <a:lnTo>
                      <a:pt x="0" y="118"/>
                    </a:lnTo>
                    <a:lnTo>
                      <a:pt x="118" y="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1" name="任意多边形: 形状 10">
                <a:extLst>
                  <a:ext uri="{FF2B5EF4-FFF2-40B4-BE49-F238E27FC236}">
                    <a16:creationId xmlns:a16="http://schemas.microsoft.com/office/drawing/2014/main" id="{3773B193-9263-6E0F-DCC8-21FCED3C7136}"/>
                  </a:ext>
                </a:extLst>
              </p:cNvPr>
              <p:cNvSpPr/>
              <p:nvPr/>
            </p:nvSpPr>
            <p:spPr>
              <a:xfrm>
                <a:off x="8178432" y="4117789"/>
                <a:ext cx="326296" cy="316629"/>
              </a:xfrm>
              <a:custGeom>
                <a:avLst/>
                <a:gdLst>
                  <a:gd name="connsiteX0" fmla="*/ 190 w 567187"/>
                  <a:gd name="connsiteY0" fmla="*/ 426581 h 550382"/>
                  <a:gd name="connsiteX1" fmla="*/ 30099 w 567187"/>
                  <a:gd name="connsiteY1" fmla="*/ 411532 h 550382"/>
                  <a:gd name="connsiteX2" fmla="*/ 30099 w 567187"/>
                  <a:gd name="connsiteY2" fmla="*/ 372956 h 550382"/>
                  <a:gd name="connsiteX3" fmla="*/ 30956 w 567187"/>
                  <a:gd name="connsiteY3" fmla="*/ 311043 h 550382"/>
                  <a:gd name="connsiteX4" fmla="*/ 72104 w 567187"/>
                  <a:gd name="connsiteY4" fmla="*/ 256084 h 550382"/>
                  <a:gd name="connsiteX5" fmla="*/ 142113 w 567187"/>
                  <a:gd name="connsiteY5" fmla="*/ 228842 h 550382"/>
                  <a:gd name="connsiteX6" fmla="*/ 147733 w 567187"/>
                  <a:gd name="connsiteY6" fmla="*/ 205315 h 550382"/>
                  <a:gd name="connsiteX7" fmla="*/ 125920 w 567187"/>
                  <a:gd name="connsiteY7" fmla="*/ 168930 h 550382"/>
                  <a:gd name="connsiteX8" fmla="*/ 119063 w 567187"/>
                  <a:gd name="connsiteY8" fmla="*/ 163120 h 550382"/>
                  <a:gd name="connsiteX9" fmla="*/ 101155 w 567187"/>
                  <a:gd name="connsiteY9" fmla="*/ 117495 h 550382"/>
                  <a:gd name="connsiteX10" fmla="*/ 103822 w 567187"/>
                  <a:gd name="connsiteY10" fmla="*/ 92730 h 550382"/>
                  <a:gd name="connsiteX11" fmla="*/ 126873 w 567187"/>
                  <a:gd name="connsiteY11" fmla="*/ 28722 h 550382"/>
                  <a:gd name="connsiteX12" fmla="*/ 220789 w 567187"/>
                  <a:gd name="connsiteY12" fmla="*/ 4624 h 550382"/>
                  <a:gd name="connsiteX13" fmla="*/ 279273 w 567187"/>
                  <a:gd name="connsiteY13" fmla="*/ 78252 h 550382"/>
                  <a:gd name="connsiteX14" fmla="*/ 280701 w 567187"/>
                  <a:gd name="connsiteY14" fmla="*/ 104732 h 550382"/>
                  <a:gd name="connsiteX15" fmla="*/ 284321 w 567187"/>
                  <a:gd name="connsiteY15" fmla="*/ 119400 h 550382"/>
                  <a:gd name="connsiteX16" fmla="*/ 266509 w 567187"/>
                  <a:gd name="connsiteY16" fmla="*/ 162929 h 550382"/>
                  <a:gd name="connsiteX17" fmla="*/ 257556 w 567187"/>
                  <a:gd name="connsiteY17" fmla="*/ 171978 h 550382"/>
                  <a:gd name="connsiteX18" fmla="*/ 241173 w 567187"/>
                  <a:gd name="connsiteY18" fmla="*/ 200267 h 550382"/>
                  <a:gd name="connsiteX19" fmla="*/ 247174 w 567187"/>
                  <a:gd name="connsiteY19" fmla="*/ 229985 h 550382"/>
                  <a:gd name="connsiteX20" fmla="*/ 271843 w 567187"/>
                  <a:gd name="connsiteY20" fmla="*/ 239701 h 550382"/>
                  <a:gd name="connsiteX21" fmla="*/ 350901 w 567187"/>
                  <a:gd name="connsiteY21" fmla="*/ 255512 h 550382"/>
                  <a:gd name="connsiteX22" fmla="*/ 363379 w 567187"/>
                  <a:gd name="connsiteY22" fmla="*/ 263894 h 550382"/>
                  <a:gd name="connsiteX23" fmla="*/ 351187 w 567187"/>
                  <a:gd name="connsiteY23" fmla="*/ 271705 h 550382"/>
                  <a:gd name="connsiteX24" fmla="*/ 292798 w 567187"/>
                  <a:gd name="connsiteY24" fmla="*/ 271705 h 550382"/>
                  <a:gd name="connsiteX25" fmla="*/ 292798 w 567187"/>
                  <a:gd name="connsiteY25" fmla="*/ 293327 h 550382"/>
                  <a:gd name="connsiteX26" fmla="*/ 457771 w 567187"/>
                  <a:gd name="connsiteY26" fmla="*/ 293327 h 550382"/>
                  <a:gd name="connsiteX27" fmla="*/ 457771 w 567187"/>
                  <a:gd name="connsiteY27" fmla="*/ 271705 h 550382"/>
                  <a:gd name="connsiteX28" fmla="*/ 405098 w 567187"/>
                  <a:gd name="connsiteY28" fmla="*/ 271705 h 550382"/>
                  <a:gd name="connsiteX29" fmla="*/ 395288 w 567187"/>
                  <a:gd name="connsiteY29" fmla="*/ 271419 h 550382"/>
                  <a:gd name="connsiteX30" fmla="*/ 386429 w 567187"/>
                  <a:gd name="connsiteY30" fmla="*/ 263513 h 550382"/>
                  <a:gd name="connsiteX31" fmla="*/ 395383 w 567187"/>
                  <a:gd name="connsiteY31" fmla="*/ 255893 h 550382"/>
                  <a:gd name="connsiteX32" fmla="*/ 428530 w 567187"/>
                  <a:gd name="connsiteY32" fmla="*/ 255417 h 550382"/>
                  <a:gd name="connsiteX33" fmla="*/ 460629 w 567187"/>
                  <a:gd name="connsiteY33" fmla="*/ 255512 h 550382"/>
                  <a:gd name="connsiteX34" fmla="*/ 474916 w 567187"/>
                  <a:gd name="connsiteY34" fmla="*/ 268943 h 550382"/>
                  <a:gd name="connsiteX35" fmla="*/ 474821 w 567187"/>
                  <a:gd name="connsiteY35" fmla="*/ 297708 h 550382"/>
                  <a:gd name="connsiteX36" fmla="*/ 471201 w 567187"/>
                  <a:gd name="connsiteY36" fmla="*/ 306661 h 550382"/>
                  <a:gd name="connsiteX37" fmla="*/ 470916 w 567187"/>
                  <a:gd name="connsiteY37" fmla="*/ 337713 h 550382"/>
                  <a:gd name="connsiteX38" fmla="*/ 474916 w 567187"/>
                  <a:gd name="connsiteY38" fmla="*/ 348762 h 550382"/>
                  <a:gd name="connsiteX39" fmla="*/ 474916 w 567187"/>
                  <a:gd name="connsiteY39" fmla="*/ 374194 h 550382"/>
                  <a:gd name="connsiteX40" fmla="*/ 471488 w 567187"/>
                  <a:gd name="connsiteY40" fmla="*/ 384195 h 550382"/>
                  <a:gd name="connsiteX41" fmla="*/ 464058 w 567187"/>
                  <a:gd name="connsiteY41" fmla="*/ 411532 h 550382"/>
                  <a:gd name="connsiteX42" fmla="*/ 538067 w 567187"/>
                  <a:gd name="connsiteY42" fmla="*/ 411532 h 550382"/>
                  <a:gd name="connsiteX43" fmla="*/ 566928 w 567187"/>
                  <a:gd name="connsiteY43" fmla="*/ 442393 h 550382"/>
                  <a:gd name="connsiteX44" fmla="*/ 549211 w 567187"/>
                  <a:gd name="connsiteY44" fmla="*/ 462681 h 550382"/>
                  <a:gd name="connsiteX45" fmla="*/ 549021 w 567187"/>
                  <a:gd name="connsiteY45" fmla="*/ 473920 h 550382"/>
                  <a:gd name="connsiteX46" fmla="*/ 541210 w 567187"/>
                  <a:gd name="connsiteY46" fmla="*/ 485732 h 550382"/>
                  <a:gd name="connsiteX47" fmla="*/ 532733 w 567187"/>
                  <a:gd name="connsiteY47" fmla="*/ 474682 h 550382"/>
                  <a:gd name="connsiteX48" fmla="*/ 532733 w 567187"/>
                  <a:gd name="connsiteY48" fmla="*/ 462586 h 550382"/>
                  <a:gd name="connsiteX49" fmla="*/ 34576 w 567187"/>
                  <a:gd name="connsiteY49" fmla="*/ 462586 h 550382"/>
                  <a:gd name="connsiteX50" fmla="*/ 34957 w 567187"/>
                  <a:gd name="connsiteY50" fmla="*/ 525927 h 550382"/>
                  <a:gd name="connsiteX51" fmla="*/ 42576 w 567187"/>
                  <a:gd name="connsiteY51" fmla="*/ 532976 h 550382"/>
                  <a:gd name="connsiteX52" fmla="*/ 52388 w 567187"/>
                  <a:gd name="connsiteY52" fmla="*/ 533261 h 550382"/>
                  <a:gd name="connsiteX53" fmla="*/ 515017 w 567187"/>
                  <a:gd name="connsiteY53" fmla="*/ 533261 h 550382"/>
                  <a:gd name="connsiteX54" fmla="*/ 533114 w 567187"/>
                  <a:gd name="connsiteY54" fmla="*/ 518116 h 550382"/>
                  <a:gd name="connsiteX55" fmla="*/ 540830 w 567187"/>
                  <a:gd name="connsiteY55" fmla="*/ 509163 h 550382"/>
                  <a:gd name="connsiteX56" fmla="*/ 548735 w 567187"/>
                  <a:gd name="connsiteY56" fmla="*/ 517926 h 550382"/>
                  <a:gd name="connsiteX57" fmla="*/ 521684 w 567187"/>
                  <a:gd name="connsiteY57" fmla="*/ 550311 h 550382"/>
                  <a:gd name="connsiteX58" fmla="*/ 44672 w 567187"/>
                  <a:gd name="connsiteY58" fmla="*/ 550311 h 550382"/>
                  <a:gd name="connsiteX59" fmla="*/ 17716 w 567187"/>
                  <a:gd name="connsiteY59" fmla="*/ 522974 h 550382"/>
                  <a:gd name="connsiteX60" fmla="*/ 17716 w 567187"/>
                  <a:gd name="connsiteY60" fmla="*/ 465729 h 550382"/>
                  <a:gd name="connsiteX61" fmla="*/ 0 w 567187"/>
                  <a:gd name="connsiteY61" fmla="*/ 448870 h 550382"/>
                  <a:gd name="connsiteX62" fmla="*/ 190 w 567187"/>
                  <a:gd name="connsiteY62" fmla="*/ 426581 h 550382"/>
                  <a:gd name="connsiteX63" fmla="*/ 159353 w 567187"/>
                  <a:gd name="connsiteY63" fmla="*/ 411056 h 550382"/>
                  <a:gd name="connsiteX64" fmla="*/ 170497 w 567187"/>
                  <a:gd name="connsiteY64" fmla="*/ 316568 h 550382"/>
                  <a:gd name="connsiteX65" fmla="*/ 169259 w 567187"/>
                  <a:gd name="connsiteY65" fmla="*/ 301994 h 550382"/>
                  <a:gd name="connsiteX66" fmla="*/ 141065 w 567187"/>
                  <a:gd name="connsiteY66" fmla="*/ 289040 h 550382"/>
                  <a:gd name="connsiteX67" fmla="*/ 123253 w 567187"/>
                  <a:gd name="connsiteY67" fmla="*/ 253798 h 550382"/>
                  <a:gd name="connsiteX68" fmla="*/ 71914 w 567187"/>
                  <a:gd name="connsiteY68" fmla="*/ 274467 h 550382"/>
                  <a:gd name="connsiteX69" fmla="*/ 47530 w 567187"/>
                  <a:gd name="connsiteY69" fmla="*/ 309043 h 550382"/>
                  <a:gd name="connsiteX70" fmla="*/ 47244 w 567187"/>
                  <a:gd name="connsiteY70" fmla="*/ 410865 h 550382"/>
                  <a:gd name="connsiteX71" fmla="*/ 85820 w 567187"/>
                  <a:gd name="connsiteY71" fmla="*/ 410865 h 550382"/>
                  <a:gd name="connsiteX72" fmla="*/ 85820 w 567187"/>
                  <a:gd name="connsiteY72" fmla="*/ 399340 h 550382"/>
                  <a:gd name="connsiteX73" fmla="*/ 85915 w 567187"/>
                  <a:gd name="connsiteY73" fmla="*/ 337427 h 550382"/>
                  <a:gd name="connsiteX74" fmla="*/ 93821 w 567187"/>
                  <a:gd name="connsiteY74" fmla="*/ 320949 h 550382"/>
                  <a:gd name="connsiteX75" fmla="*/ 102203 w 567187"/>
                  <a:gd name="connsiteY75" fmla="*/ 336856 h 550382"/>
                  <a:gd name="connsiteX76" fmla="*/ 102203 w 567187"/>
                  <a:gd name="connsiteY76" fmla="*/ 360097 h 550382"/>
                  <a:gd name="connsiteX77" fmla="*/ 102203 w 567187"/>
                  <a:gd name="connsiteY77" fmla="*/ 410960 h 550382"/>
                  <a:gd name="connsiteX78" fmla="*/ 159353 w 567187"/>
                  <a:gd name="connsiteY78" fmla="*/ 411056 h 550382"/>
                  <a:gd name="connsiteX79" fmla="*/ 141065 w 567187"/>
                  <a:gd name="connsiteY79" fmla="*/ 113018 h 550382"/>
                  <a:gd name="connsiteX80" fmla="*/ 141160 w 567187"/>
                  <a:gd name="connsiteY80" fmla="*/ 154643 h 550382"/>
                  <a:gd name="connsiteX81" fmla="*/ 194215 w 567187"/>
                  <a:gd name="connsiteY81" fmla="*/ 205030 h 550382"/>
                  <a:gd name="connsiteX82" fmla="*/ 243554 w 567187"/>
                  <a:gd name="connsiteY82" fmla="*/ 153023 h 550382"/>
                  <a:gd name="connsiteX83" fmla="*/ 243935 w 567187"/>
                  <a:gd name="connsiteY83" fmla="*/ 114447 h 550382"/>
                  <a:gd name="connsiteX84" fmla="*/ 228886 w 567187"/>
                  <a:gd name="connsiteY84" fmla="*/ 89491 h 550382"/>
                  <a:gd name="connsiteX85" fmla="*/ 212598 w 567187"/>
                  <a:gd name="connsiteY85" fmla="*/ 94254 h 550382"/>
                  <a:gd name="connsiteX86" fmla="*/ 200406 w 567187"/>
                  <a:gd name="connsiteY86" fmla="*/ 99302 h 550382"/>
                  <a:gd name="connsiteX87" fmla="*/ 141065 w 567187"/>
                  <a:gd name="connsiteY87" fmla="*/ 113018 h 550382"/>
                  <a:gd name="connsiteX88" fmla="*/ 18002 w 567187"/>
                  <a:gd name="connsiteY88" fmla="*/ 429058 h 550382"/>
                  <a:gd name="connsiteX89" fmla="*/ 30099 w 567187"/>
                  <a:gd name="connsiteY89" fmla="*/ 445727 h 550382"/>
                  <a:gd name="connsiteX90" fmla="*/ 537019 w 567187"/>
                  <a:gd name="connsiteY90" fmla="*/ 445727 h 550382"/>
                  <a:gd name="connsiteX91" fmla="*/ 548259 w 567187"/>
                  <a:gd name="connsiteY91" fmla="*/ 429058 h 550382"/>
                  <a:gd name="connsiteX92" fmla="*/ 18002 w 567187"/>
                  <a:gd name="connsiteY92" fmla="*/ 429058 h 550382"/>
                  <a:gd name="connsiteX93" fmla="*/ 262414 w 567187"/>
                  <a:gd name="connsiteY93" fmla="*/ 101112 h 550382"/>
                  <a:gd name="connsiteX94" fmla="*/ 228695 w 567187"/>
                  <a:gd name="connsiteY94" fmla="*/ 26341 h 550382"/>
                  <a:gd name="connsiteX95" fmla="*/ 143637 w 567187"/>
                  <a:gd name="connsiteY95" fmla="*/ 35294 h 550382"/>
                  <a:gd name="connsiteX96" fmla="*/ 122110 w 567187"/>
                  <a:gd name="connsiteY96" fmla="*/ 101302 h 550382"/>
                  <a:gd name="connsiteX97" fmla="*/ 140113 w 567187"/>
                  <a:gd name="connsiteY97" fmla="*/ 93206 h 550382"/>
                  <a:gd name="connsiteX98" fmla="*/ 218980 w 567187"/>
                  <a:gd name="connsiteY98" fmla="*/ 71870 h 550382"/>
                  <a:gd name="connsiteX99" fmla="*/ 238887 w 567187"/>
                  <a:gd name="connsiteY99" fmla="*/ 74823 h 550382"/>
                  <a:gd name="connsiteX100" fmla="*/ 262414 w 567187"/>
                  <a:gd name="connsiteY100" fmla="*/ 101112 h 550382"/>
                  <a:gd name="connsiteX101" fmla="*/ 215551 w 567187"/>
                  <a:gd name="connsiteY101" fmla="*/ 301328 h 550382"/>
                  <a:gd name="connsiteX102" fmla="*/ 226314 w 567187"/>
                  <a:gd name="connsiteY102" fmla="*/ 410674 h 550382"/>
                  <a:gd name="connsiteX103" fmla="*/ 263080 w 567187"/>
                  <a:gd name="connsiteY103" fmla="*/ 410674 h 550382"/>
                  <a:gd name="connsiteX104" fmla="*/ 274415 w 567187"/>
                  <a:gd name="connsiteY104" fmla="*/ 371241 h 550382"/>
                  <a:gd name="connsiteX105" fmla="*/ 274796 w 567187"/>
                  <a:gd name="connsiteY105" fmla="*/ 366955 h 550382"/>
                  <a:gd name="connsiteX106" fmla="*/ 266795 w 567187"/>
                  <a:gd name="connsiteY106" fmla="*/ 343904 h 550382"/>
                  <a:gd name="connsiteX107" fmla="*/ 272224 w 567187"/>
                  <a:gd name="connsiteY107" fmla="*/ 295327 h 550382"/>
                  <a:gd name="connsiteX108" fmla="*/ 274701 w 567187"/>
                  <a:gd name="connsiteY108" fmla="*/ 287611 h 550382"/>
                  <a:gd name="connsiteX109" fmla="*/ 274796 w 567187"/>
                  <a:gd name="connsiteY109" fmla="*/ 258656 h 550382"/>
                  <a:gd name="connsiteX110" fmla="*/ 262223 w 567187"/>
                  <a:gd name="connsiteY110" fmla="*/ 254083 h 550382"/>
                  <a:gd name="connsiteX111" fmla="*/ 243649 w 567187"/>
                  <a:gd name="connsiteY111" fmla="*/ 291040 h 550382"/>
                  <a:gd name="connsiteX112" fmla="*/ 215551 w 567187"/>
                  <a:gd name="connsiteY112" fmla="*/ 301328 h 550382"/>
                  <a:gd name="connsiteX113" fmla="*/ 281083 w 567187"/>
                  <a:gd name="connsiteY113" fmla="*/ 333046 h 550382"/>
                  <a:gd name="connsiteX114" fmla="*/ 446722 w 567187"/>
                  <a:gd name="connsiteY114" fmla="*/ 333046 h 550382"/>
                  <a:gd name="connsiteX115" fmla="*/ 446722 w 567187"/>
                  <a:gd name="connsiteY115" fmla="*/ 311805 h 550382"/>
                  <a:gd name="connsiteX116" fmla="*/ 281083 w 567187"/>
                  <a:gd name="connsiteY116" fmla="*/ 311805 h 550382"/>
                  <a:gd name="connsiteX117" fmla="*/ 281083 w 567187"/>
                  <a:gd name="connsiteY117" fmla="*/ 333046 h 550382"/>
                  <a:gd name="connsiteX118" fmla="*/ 292227 w 567187"/>
                  <a:gd name="connsiteY118" fmla="*/ 372098 h 550382"/>
                  <a:gd name="connsiteX119" fmla="*/ 457676 w 567187"/>
                  <a:gd name="connsiteY119" fmla="*/ 372098 h 550382"/>
                  <a:gd name="connsiteX120" fmla="*/ 457676 w 567187"/>
                  <a:gd name="connsiteY120" fmla="*/ 351048 h 550382"/>
                  <a:gd name="connsiteX121" fmla="*/ 292227 w 567187"/>
                  <a:gd name="connsiteY121" fmla="*/ 351048 h 550382"/>
                  <a:gd name="connsiteX122" fmla="*/ 292227 w 567187"/>
                  <a:gd name="connsiteY122" fmla="*/ 372098 h 550382"/>
                  <a:gd name="connsiteX123" fmla="*/ 446818 w 567187"/>
                  <a:gd name="connsiteY123" fmla="*/ 389815 h 550382"/>
                  <a:gd name="connsiteX124" fmla="*/ 281273 w 567187"/>
                  <a:gd name="connsiteY124" fmla="*/ 389815 h 550382"/>
                  <a:gd name="connsiteX125" fmla="*/ 281273 w 567187"/>
                  <a:gd name="connsiteY125" fmla="*/ 410960 h 550382"/>
                  <a:gd name="connsiteX126" fmla="*/ 446818 w 567187"/>
                  <a:gd name="connsiteY126" fmla="*/ 410960 h 550382"/>
                  <a:gd name="connsiteX127" fmla="*/ 446818 w 567187"/>
                  <a:gd name="connsiteY127" fmla="*/ 389815 h 550382"/>
                  <a:gd name="connsiteX128" fmla="*/ 209455 w 567187"/>
                  <a:gd name="connsiteY128" fmla="*/ 410865 h 550382"/>
                  <a:gd name="connsiteX129" fmla="*/ 198787 w 567187"/>
                  <a:gd name="connsiteY129" fmla="*/ 321330 h 550382"/>
                  <a:gd name="connsiteX130" fmla="*/ 192691 w 567187"/>
                  <a:gd name="connsiteY130" fmla="*/ 314186 h 550382"/>
                  <a:gd name="connsiteX131" fmla="*/ 186880 w 567187"/>
                  <a:gd name="connsiteY131" fmla="*/ 321711 h 550382"/>
                  <a:gd name="connsiteX132" fmla="*/ 184785 w 567187"/>
                  <a:gd name="connsiteY132" fmla="*/ 338094 h 550382"/>
                  <a:gd name="connsiteX133" fmla="*/ 176308 w 567187"/>
                  <a:gd name="connsiteY133" fmla="*/ 410865 h 550382"/>
                  <a:gd name="connsiteX134" fmla="*/ 209455 w 567187"/>
                  <a:gd name="connsiteY134" fmla="*/ 410865 h 550382"/>
                  <a:gd name="connsiteX135" fmla="*/ 217741 w 567187"/>
                  <a:gd name="connsiteY135" fmla="*/ 219603 h 550382"/>
                  <a:gd name="connsiteX136" fmla="*/ 167735 w 567187"/>
                  <a:gd name="connsiteY136" fmla="*/ 219603 h 550382"/>
                  <a:gd name="connsiteX137" fmla="*/ 193453 w 567187"/>
                  <a:gd name="connsiteY137" fmla="*/ 259894 h 550382"/>
                  <a:gd name="connsiteX138" fmla="*/ 217741 w 567187"/>
                  <a:gd name="connsiteY138" fmla="*/ 219603 h 550382"/>
                  <a:gd name="connsiteX139" fmla="*/ 139541 w 567187"/>
                  <a:gd name="connsiteY139" fmla="*/ 248749 h 550382"/>
                  <a:gd name="connsiteX140" fmla="*/ 158401 w 567187"/>
                  <a:gd name="connsiteY140" fmla="*/ 286373 h 550382"/>
                  <a:gd name="connsiteX141" fmla="*/ 172974 w 567187"/>
                  <a:gd name="connsiteY141" fmla="*/ 276086 h 550382"/>
                  <a:gd name="connsiteX142" fmla="*/ 180499 w 567187"/>
                  <a:gd name="connsiteY142" fmla="*/ 270086 h 550382"/>
                  <a:gd name="connsiteX143" fmla="*/ 166497 w 567187"/>
                  <a:gd name="connsiteY143" fmla="*/ 252750 h 550382"/>
                  <a:gd name="connsiteX144" fmla="*/ 139541 w 567187"/>
                  <a:gd name="connsiteY144" fmla="*/ 248749 h 550382"/>
                  <a:gd name="connsiteX145" fmla="*/ 247078 w 567187"/>
                  <a:gd name="connsiteY145" fmla="*/ 247130 h 550382"/>
                  <a:gd name="connsiteX146" fmla="*/ 228600 w 567187"/>
                  <a:gd name="connsiteY146" fmla="*/ 242939 h 550382"/>
                  <a:gd name="connsiteX147" fmla="*/ 204883 w 567187"/>
                  <a:gd name="connsiteY147" fmla="*/ 270657 h 550382"/>
                  <a:gd name="connsiteX148" fmla="*/ 227362 w 567187"/>
                  <a:gd name="connsiteY148" fmla="*/ 286469 h 550382"/>
                  <a:gd name="connsiteX149" fmla="*/ 247078 w 567187"/>
                  <a:gd name="connsiteY149" fmla="*/ 247130 h 550382"/>
                  <a:gd name="connsiteX150" fmla="*/ 193548 w 567187"/>
                  <a:gd name="connsiteY150" fmla="*/ 281801 h 550382"/>
                  <a:gd name="connsiteX151" fmla="*/ 180975 w 567187"/>
                  <a:gd name="connsiteY151" fmla="*/ 291612 h 550382"/>
                  <a:gd name="connsiteX152" fmla="*/ 181642 w 567187"/>
                  <a:gd name="connsiteY152" fmla="*/ 296089 h 550382"/>
                  <a:gd name="connsiteX153" fmla="*/ 199453 w 567187"/>
                  <a:gd name="connsiteY153" fmla="*/ 297327 h 550382"/>
                  <a:gd name="connsiteX154" fmla="*/ 203549 w 567187"/>
                  <a:gd name="connsiteY154" fmla="*/ 293041 h 550382"/>
                  <a:gd name="connsiteX155" fmla="*/ 193548 w 567187"/>
                  <a:gd name="connsiteY155" fmla="*/ 281801 h 550382"/>
                  <a:gd name="connsiteX156" fmla="*/ 260604 w 567187"/>
                  <a:gd name="connsiteY156" fmla="*/ 144927 h 550382"/>
                  <a:gd name="connsiteX157" fmla="*/ 265176 w 567187"/>
                  <a:gd name="connsiteY157" fmla="*/ 146641 h 550382"/>
                  <a:gd name="connsiteX158" fmla="*/ 270129 w 567187"/>
                  <a:gd name="connsiteY158" fmla="*/ 131020 h 550382"/>
                  <a:gd name="connsiteX159" fmla="*/ 263461 w 567187"/>
                  <a:gd name="connsiteY159" fmla="*/ 119972 h 550382"/>
                  <a:gd name="connsiteX160" fmla="*/ 260699 w 567187"/>
                  <a:gd name="connsiteY160" fmla="*/ 121591 h 550382"/>
                  <a:gd name="connsiteX161" fmla="*/ 260604 w 567187"/>
                  <a:gd name="connsiteY161" fmla="*/ 144927 h 550382"/>
                  <a:gd name="connsiteX162" fmla="*/ 123253 w 567187"/>
                  <a:gd name="connsiteY162" fmla="*/ 146546 h 550382"/>
                  <a:gd name="connsiteX163" fmla="*/ 123253 w 567187"/>
                  <a:gd name="connsiteY163" fmla="*/ 121019 h 550382"/>
                  <a:gd name="connsiteX164" fmla="*/ 123253 w 567187"/>
                  <a:gd name="connsiteY164" fmla="*/ 146546 h 550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</a:cxnLst>
                <a:rect l="l" t="t" r="r" b="b"/>
                <a:pathLst>
                  <a:path w="567187" h="550382">
                    <a:moveTo>
                      <a:pt x="190" y="426581"/>
                    </a:moveTo>
                    <a:cubicBezTo>
                      <a:pt x="5334" y="413532"/>
                      <a:pt x="16383" y="410770"/>
                      <a:pt x="30099" y="411532"/>
                    </a:cubicBezTo>
                    <a:cubicBezTo>
                      <a:pt x="30099" y="397911"/>
                      <a:pt x="30004" y="385433"/>
                      <a:pt x="30099" y="372956"/>
                    </a:cubicBezTo>
                    <a:cubicBezTo>
                      <a:pt x="30289" y="352286"/>
                      <a:pt x="29908" y="331617"/>
                      <a:pt x="30956" y="311043"/>
                    </a:cubicBezTo>
                    <a:cubicBezTo>
                      <a:pt x="32385" y="283897"/>
                      <a:pt x="47434" y="265990"/>
                      <a:pt x="72104" y="256084"/>
                    </a:cubicBezTo>
                    <a:cubicBezTo>
                      <a:pt x="95345" y="246654"/>
                      <a:pt x="118776" y="237891"/>
                      <a:pt x="142113" y="228842"/>
                    </a:cubicBezTo>
                    <a:cubicBezTo>
                      <a:pt x="151828" y="225032"/>
                      <a:pt x="155257" y="212555"/>
                      <a:pt x="147733" y="205315"/>
                    </a:cubicBezTo>
                    <a:cubicBezTo>
                      <a:pt x="137065" y="195028"/>
                      <a:pt x="129540" y="183313"/>
                      <a:pt x="125920" y="168930"/>
                    </a:cubicBezTo>
                    <a:cubicBezTo>
                      <a:pt x="125349" y="166549"/>
                      <a:pt x="121825" y="164168"/>
                      <a:pt x="119063" y="163120"/>
                    </a:cubicBezTo>
                    <a:cubicBezTo>
                      <a:pt x="98584" y="155119"/>
                      <a:pt x="92297" y="137783"/>
                      <a:pt x="101155" y="117495"/>
                    </a:cubicBezTo>
                    <a:cubicBezTo>
                      <a:pt x="104299" y="110161"/>
                      <a:pt x="103917" y="101017"/>
                      <a:pt x="103822" y="92730"/>
                    </a:cubicBezTo>
                    <a:cubicBezTo>
                      <a:pt x="103727" y="68441"/>
                      <a:pt x="110776" y="47105"/>
                      <a:pt x="126873" y="28722"/>
                    </a:cubicBezTo>
                    <a:cubicBezTo>
                      <a:pt x="149447" y="3100"/>
                      <a:pt x="186499" y="-6616"/>
                      <a:pt x="220789" y="4624"/>
                    </a:cubicBezTo>
                    <a:cubicBezTo>
                      <a:pt x="252413" y="14911"/>
                      <a:pt x="276511" y="45105"/>
                      <a:pt x="279273" y="78252"/>
                    </a:cubicBezTo>
                    <a:cubicBezTo>
                      <a:pt x="280035" y="87015"/>
                      <a:pt x="279844" y="95969"/>
                      <a:pt x="280701" y="104732"/>
                    </a:cubicBezTo>
                    <a:cubicBezTo>
                      <a:pt x="281178" y="109685"/>
                      <a:pt x="282226" y="114828"/>
                      <a:pt x="284321" y="119400"/>
                    </a:cubicBezTo>
                    <a:cubicBezTo>
                      <a:pt x="292227" y="137021"/>
                      <a:pt x="284512" y="155595"/>
                      <a:pt x="266509" y="162929"/>
                    </a:cubicBezTo>
                    <a:cubicBezTo>
                      <a:pt x="262890" y="164453"/>
                      <a:pt x="259747" y="168454"/>
                      <a:pt x="257556" y="171978"/>
                    </a:cubicBezTo>
                    <a:cubicBezTo>
                      <a:pt x="251841" y="181312"/>
                      <a:pt x="248031" y="191981"/>
                      <a:pt x="241173" y="200267"/>
                    </a:cubicBezTo>
                    <a:cubicBezTo>
                      <a:pt x="230314" y="213507"/>
                      <a:pt x="231648" y="223985"/>
                      <a:pt x="247174" y="229985"/>
                    </a:cubicBezTo>
                    <a:cubicBezTo>
                      <a:pt x="255460" y="233224"/>
                      <a:pt x="263747" y="236081"/>
                      <a:pt x="271843" y="239701"/>
                    </a:cubicBezTo>
                    <a:cubicBezTo>
                      <a:pt x="296989" y="251036"/>
                      <a:pt x="322707" y="258846"/>
                      <a:pt x="350901" y="255512"/>
                    </a:cubicBezTo>
                    <a:cubicBezTo>
                      <a:pt x="356901" y="254845"/>
                      <a:pt x="363664" y="255322"/>
                      <a:pt x="363379" y="263894"/>
                    </a:cubicBezTo>
                    <a:cubicBezTo>
                      <a:pt x="363093" y="271514"/>
                      <a:pt x="356997" y="271705"/>
                      <a:pt x="351187" y="271705"/>
                    </a:cubicBezTo>
                    <a:cubicBezTo>
                      <a:pt x="332041" y="271705"/>
                      <a:pt x="312896" y="271705"/>
                      <a:pt x="292798" y="271705"/>
                    </a:cubicBezTo>
                    <a:cubicBezTo>
                      <a:pt x="292798" y="279039"/>
                      <a:pt x="292798" y="285802"/>
                      <a:pt x="292798" y="293327"/>
                    </a:cubicBezTo>
                    <a:cubicBezTo>
                      <a:pt x="347376" y="293327"/>
                      <a:pt x="402241" y="293327"/>
                      <a:pt x="457771" y="293327"/>
                    </a:cubicBezTo>
                    <a:cubicBezTo>
                      <a:pt x="457771" y="286754"/>
                      <a:pt x="457771" y="279896"/>
                      <a:pt x="457771" y="271705"/>
                    </a:cubicBezTo>
                    <a:cubicBezTo>
                      <a:pt x="440245" y="271705"/>
                      <a:pt x="422624" y="271705"/>
                      <a:pt x="405098" y="271705"/>
                    </a:cubicBezTo>
                    <a:cubicBezTo>
                      <a:pt x="401764" y="271705"/>
                      <a:pt x="397955" y="272657"/>
                      <a:pt x="395288" y="271419"/>
                    </a:cubicBezTo>
                    <a:cubicBezTo>
                      <a:pt x="391858" y="269800"/>
                      <a:pt x="389382" y="266276"/>
                      <a:pt x="386429" y="263513"/>
                    </a:cubicBezTo>
                    <a:cubicBezTo>
                      <a:pt x="389382" y="260846"/>
                      <a:pt x="392144" y="256179"/>
                      <a:pt x="395383" y="255893"/>
                    </a:cubicBezTo>
                    <a:cubicBezTo>
                      <a:pt x="406336" y="254941"/>
                      <a:pt x="417481" y="255417"/>
                      <a:pt x="428530" y="255417"/>
                    </a:cubicBezTo>
                    <a:cubicBezTo>
                      <a:pt x="439198" y="255417"/>
                      <a:pt x="449961" y="255417"/>
                      <a:pt x="460629" y="255512"/>
                    </a:cubicBezTo>
                    <a:cubicBezTo>
                      <a:pt x="469487" y="255607"/>
                      <a:pt x="474631" y="260084"/>
                      <a:pt x="474916" y="268943"/>
                    </a:cubicBezTo>
                    <a:cubicBezTo>
                      <a:pt x="475297" y="278563"/>
                      <a:pt x="475297" y="288088"/>
                      <a:pt x="474821" y="297708"/>
                    </a:cubicBezTo>
                    <a:cubicBezTo>
                      <a:pt x="474631" y="300756"/>
                      <a:pt x="473202" y="304376"/>
                      <a:pt x="471201" y="306661"/>
                    </a:cubicBezTo>
                    <a:cubicBezTo>
                      <a:pt x="461105" y="318282"/>
                      <a:pt x="461105" y="326474"/>
                      <a:pt x="470916" y="337713"/>
                    </a:cubicBezTo>
                    <a:cubicBezTo>
                      <a:pt x="473297" y="340475"/>
                      <a:pt x="474631" y="344952"/>
                      <a:pt x="474916" y="348762"/>
                    </a:cubicBezTo>
                    <a:cubicBezTo>
                      <a:pt x="475488" y="357239"/>
                      <a:pt x="475393" y="365716"/>
                      <a:pt x="474916" y="374194"/>
                    </a:cubicBezTo>
                    <a:cubicBezTo>
                      <a:pt x="474726" y="377718"/>
                      <a:pt x="473869" y="382766"/>
                      <a:pt x="471488" y="384195"/>
                    </a:cubicBezTo>
                    <a:cubicBezTo>
                      <a:pt x="459867" y="391053"/>
                      <a:pt x="464915" y="401149"/>
                      <a:pt x="464058" y="411532"/>
                    </a:cubicBezTo>
                    <a:cubicBezTo>
                      <a:pt x="489585" y="411532"/>
                      <a:pt x="513874" y="411532"/>
                      <a:pt x="538067" y="411532"/>
                    </a:cubicBezTo>
                    <a:cubicBezTo>
                      <a:pt x="561308" y="411532"/>
                      <a:pt x="568738" y="419628"/>
                      <a:pt x="566928" y="442393"/>
                    </a:cubicBezTo>
                    <a:cubicBezTo>
                      <a:pt x="566071" y="453537"/>
                      <a:pt x="559498" y="459538"/>
                      <a:pt x="549211" y="462681"/>
                    </a:cubicBezTo>
                    <a:cubicBezTo>
                      <a:pt x="549211" y="466682"/>
                      <a:pt x="550164" y="470777"/>
                      <a:pt x="549021" y="473920"/>
                    </a:cubicBezTo>
                    <a:cubicBezTo>
                      <a:pt x="547306" y="478397"/>
                      <a:pt x="544544" y="485065"/>
                      <a:pt x="541210" y="485732"/>
                    </a:cubicBezTo>
                    <a:cubicBezTo>
                      <a:pt x="533876" y="487256"/>
                      <a:pt x="532924" y="480493"/>
                      <a:pt x="532733" y="474682"/>
                    </a:cubicBezTo>
                    <a:cubicBezTo>
                      <a:pt x="532638" y="470777"/>
                      <a:pt x="532733" y="466777"/>
                      <a:pt x="532733" y="462586"/>
                    </a:cubicBezTo>
                    <a:cubicBezTo>
                      <a:pt x="366046" y="462586"/>
                      <a:pt x="200977" y="462586"/>
                      <a:pt x="34576" y="462586"/>
                    </a:cubicBezTo>
                    <a:cubicBezTo>
                      <a:pt x="34576" y="484112"/>
                      <a:pt x="34290" y="504972"/>
                      <a:pt x="34957" y="525927"/>
                    </a:cubicBezTo>
                    <a:cubicBezTo>
                      <a:pt x="35052" y="528403"/>
                      <a:pt x="39433" y="531642"/>
                      <a:pt x="42576" y="532976"/>
                    </a:cubicBezTo>
                    <a:cubicBezTo>
                      <a:pt x="45434" y="534214"/>
                      <a:pt x="49149" y="533261"/>
                      <a:pt x="52388" y="533261"/>
                    </a:cubicBezTo>
                    <a:cubicBezTo>
                      <a:pt x="206597" y="533261"/>
                      <a:pt x="360807" y="533261"/>
                      <a:pt x="515017" y="533261"/>
                    </a:cubicBezTo>
                    <a:cubicBezTo>
                      <a:pt x="530447" y="533261"/>
                      <a:pt x="530066" y="533166"/>
                      <a:pt x="533114" y="518116"/>
                    </a:cubicBezTo>
                    <a:cubicBezTo>
                      <a:pt x="533781" y="514687"/>
                      <a:pt x="538163" y="512116"/>
                      <a:pt x="540830" y="509163"/>
                    </a:cubicBezTo>
                    <a:cubicBezTo>
                      <a:pt x="543592" y="512020"/>
                      <a:pt x="548164" y="514592"/>
                      <a:pt x="548735" y="517926"/>
                    </a:cubicBezTo>
                    <a:cubicBezTo>
                      <a:pt x="552355" y="537928"/>
                      <a:pt x="541972" y="550311"/>
                      <a:pt x="521684" y="550311"/>
                    </a:cubicBezTo>
                    <a:cubicBezTo>
                      <a:pt x="362712" y="550406"/>
                      <a:pt x="203644" y="550406"/>
                      <a:pt x="44672" y="550311"/>
                    </a:cubicBezTo>
                    <a:cubicBezTo>
                      <a:pt x="26194" y="550311"/>
                      <a:pt x="17907" y="541548"/>
                      <a:pt x="17716" y="522974"/>
                    </a:cubicBezTo>
                    <a:cubicBezTo>
                      <a:pt x="17621" y="503067"/>
                      <a:pt x="17716" y="483160"/>
                      <a:pt x="17716" y="465729"/>
                    </a:cubicBezTo>
                    <a:cubicBezTo>
                      <a:pt x="10858" y="459157"/>
                      <a:pt x="5429" y="454013"/>
                      <a:pt x="0" y="448870"/>
                    </a:cubicBezTo>
                    <a:cubicBezTo>
                      <a:pt x="190" y="441345"/>
                      <a:pt x="190" y="434011"/>
                      <a:pt x="190" y="426581"/>
                    </a:cubicBezTo>
                    <a:close/>
                    <a:moveTo>
                      <a:pt x="159353" y="411056"/>
                    </a:moveTo>
                    <a:cubicBezTo>
                      <a:pt x="163258" y="378766"/>
                      <a:pt x="167068" y="347714"/>
                      <a:pt x="170497" y="316568"/>
                    </a:cubicBezTo>
                    <a:cubicBezTo>
                      <a:pt x="170974" y="311900"/>
                      <a:pt x="169735" y="307043"/>
                      <a:pt x="169259" y="301994"/>
                    </a:cubicBezTo>
                    <a:cubicBezTo>
                      <a:pt x="150876" y="305899"/>
                      <a:pt x="149161" y="305042"/>
                      <a:pt x="141065" y="289040"/>
                    </a:cubicBezTo>
                    <a:cubicBezTo>
                      <a:pt x="135255" y="277610"/>
                      <a:pt x="129445" y="266085"/>
                      <a:pt x="123253" y="253798"/>
                    </a:cubicBezTo>
                    <a:cubicBezTo>
                      <a:pt x="105727" y="260751"/>
                      <a:pt x="88297" y="266561"/>
                      <a:pt x="71914" y="274467"/>
                    </a:cubicBezTo>
                    <a:cubicBezTo>
                      <a:pt x="57912" y="281135"/>
                      <a:pt x="48006" y="293327"/>
                      <a:pt x="47530" y="309043"/>
                    </a:cubicBezTo>
                    <a:cubicBezTo>
                      <a:pt x="46482" y="342761"/>
                      <a:pt x="47244" y="376670"/>
                      <a:pt x="47244" y="410865"/>
                    </a:cubicBezTo>
                    <a:cubicBezTo>
                      <a:pt x="60103" y="410865"/>
                      <a:pt x="72390" y="410865"/>
                      <a:pt x="85820" y="410865"/>
                    </a:cubicBezTo>
                    <a:cubicBezTo>
                      <a:pt x="85820" y="406579"/>
                      <a:pt x="85820" y="402959"/>
                      <a:pt x="85820" y="399340"/>
                    </a:cubicBezTo>
                    <a:cubicBezTo>
                      <a:pt x="85820" y="378670"/>
                      <a:pt x="85725" y="358097"/>
                      <a:pt x="85915" y="337427"/>
                    </a:cubicBezTo>
                    <a:cubicBezTo>
                      <a:pt x="86011" y="330855"/>
                      <a:pt x="83629" y="321235"/>
                      <a:pt x="93821" y="320949"/>
                    </a:cubicBezTo>
                    <a:cubicBezTo>
                      <a:pt x="104203" y="320663"/>
                      <a:pt x="102013" y="330188"/>
                      <a:pt x="102203" y="336856"/>
                    </a:cubicBezTo>
                    <a:cubicBezTo>
                      <a:pt x="102394" y="344571"/>
                      <a:pt x="102203" y="352286"/>
                      <a:pt x="102203" y="360097"/>
                    </a:cubicBezTo>
                    <a:cubicBezTo>
                      <a:pt x="102203" y="376956"/>
                      <a:pt x="102203" y="393720"/>
                      <a:pt x="102203" y="410960"/>
                    </a:cubicBezTo>
                    <a:cubicBezTo>
                      <a:pt x="121825" y="411056"/>
                      <a:pt x="140113" y="411056"/>
                      <a:pt x="159353" y="411056"/>
                    </a:cubicBezTo>
                    <a:close/>
                    <a:moveTo>
                      <a:pt x="141065" y="113018"/>
                    </a:moveTo>
                    <a:cubicBezTo>
                      <a:pt x="141065" y="125972"/>
                      <a:pt x="140494" y="140260"/>
                      <a:pt x="141160" y="154643"/>
                    </a:cubicBezTo>
                    <a:cubicBezTo>
                      <a:pt x="142589" y="184837"/>
                      <a:pt x="165068" y="205887"/>
                      <a:pt x="194215" y="205030"/>
                    </a:cubicBezTo>
                    <a:cubicBezTo>
                      <a:pt x="222028" y="204268"/>
                      <a:pt x="242888" y="182360"/>
                      <a:pt x="243554" y="153023"/>
                    </a:cubicBezTo>
                    <a:cubicBezTo>
                      <a:pt x="243840" y="140165"/>
                      <a:pt x="242697" y="127211"/>
                      <a:pt x="243935" y="114447"/>
                    </a:cubicBezTo>
                    <a:cubicBezTo>
                      <a:pt x="245173" y="101779"/>
                      <a:pt x="236315" y="95587"/>
                      <a:pt x="228886" y="89491"/>
                    </a:cubicBezTo>
                    <a:cubicBezTo>
                      <a:pt x="226314" y="87491"/>
                      <a:pt x="218122" y="92349"/>
                      <a:pt x="212598" y="94254"/>
                    </a:cubicBezTo>
                    <a:cubicBezTo>
                      <a:pt x="208502" y="95778"/>
                      <a:pt x="204597" y="98255"/>
                      <a:pt x="200406" y="99302"/>
                    </a:cubicBezTo>
                    <a:cubicBezTo>
                      <a:pt x="181165" y="103874"/>
                      <a:pt x="161925" y="108161"/>
                      <a:pt x="141065" y="113018"/>
                    </a:cubicBezTo>
                    <a:close/>
                    <a:moveTo>
                      <a:pt x="18002" y="429058"/>
                    </a:moveTo>
                    <a:cubicBezTo>
                      <a:pt x="15621" y="445345"/>
                      <a:pt x="15907" y="445727"/>
                      <a:pt x="30099" y="445727"/>
                    </a:cubicBezTo>
                    <a:cubicBezTo>
                      <a:pt x="199072" y="445727"/>
                      <a:pt x="368046" y="445727"/>
                      <a:pt x="537019" y="445727"/>
                    </a:cubicBezTo>
                    <a:cubicBezTo>
                      <a:pt x="551307" y="445727"/>
                      <a:pt x="552545" y="443917"/>
                      <a:pt x="548259" y="429058"/>
                    </a:cubicBezTo>
                    <a:cubicBezTo>
                      <a:pt x="371856" y="429058"/>
                      <a:pt x="195263" y="429058"/>
                      <a:pt x="18002" y="429058"/>
                    </a:cubicBezTo>
                    <a:close/>
                    <a:moveTo>
                      <a:pt x="262414" y="101112"/>
                    </a:moveTo>
                    <a:cubicBezTo>
                      <a:pt x="268319" y="72537"/>
                      <a:pt x="254317" y="41295"/>
                      <a:pt x="228695" y="26341"/>
                    </a:cubicBezTo>
                    <a:cubicBezTo>
                      <a:pt x="201073" y="10244"/>
                      <a:pt x="167640" y="13863"/>
                      <a:pt x="143637" y="35294"/>
                    </a:cubicBezTo>
                    <a:cubicBezTo>
                      <a:pt x="125254" y="51868"/>
                      <a:pt x="114967" y="84729"/>
                      <a:pt x="122110" y="101302"/>
                    </a:cubicBezTo>
                    <a:cubicBezTo>
                      <a:pt x="128111" y="98445"/>
                      <a:pt x="134207" y="93111"/>
                      <a:pt x="140113" y="93206"/>
                    </a:cubicBezTo>
                    <a:cubicBezTo>
                      <a:pt x="168592" y="93587"/>
                      <a:pt x="194691" y="86253"/>
                      <a:pt x="218980" y="71870"/>
                    </a:cubicBezTo>
                    <a:cubicBezTo>
                      <a:pt x="226314" y="67584"/>
                      <a:pt x="233076" y="68441"/>
                      <a:pt x="238887" y="74823"/>
                    </a:cubicBezTo>
                    <a:cubicBezTo>
                      <a:pt x="246697" y="83491"/>
                      <a:pt x="254413" y="92158"/>
                      <a:pt x="262414" y="101112"/>
                    </a:cubicBezTo>
                    <a:close/>
                    <a:moveTo>
                      <a:pt x="215551" y="301328"/>
                    </a:moveTo>
                    <a:cubicBezTo>
                      <a:pt x="215455" y="339047"/>
                      <a:pt x="223266" y="374670"/>
                      <a:pt x="226314" y="410674"/>
                    </a:cubicBezTo>
                    <a:cubicBezTo>
                      <a:pt x="239363" y="410674"/>
                      <a:pt x="251269" y="410674"/>
                      <a:pt x="263080" y="410674"/>
                    </a:cubicBezTo>
                    <a:cubicBezTo>
                      <a:pt x="265652" y="396578"/>
                      <a:pt x="258127" y="380480"/>
                      <a:pt x="274415" y="371241"/>
                    </a:cubicBezTo>
                    <a:cubicBezTo>
                      <a:pt x="275082" y="370860"/>
                      <a:pt x="274796" y="368479"/>
                      <a:pt x="274796" y="366955"/>
                    </a:cubicBezTo>
                    <a:cubicBezTo>
                      <a:pt x="274796" y="358382"/>
                      <a:pt x="275463" y="350857"/>
                      <a:pt x="266795" y="343904"/>
                    </a:cubicBezTo>
                    <a:cubicBezTo>
                      <a:pt x="258413" y="337237"/>
                      <a:pt x="263842" y="304090"/>
                      <a:pt x="272224" y="295327"/>
                    </a:cubicBezTo>
                    <a:cubicBezTo>
                      <a:pt x="273939" y="293517"/>
                      <a:pt x="274701" y="290183"/>
                      <a:pt x="274701" y="287611"/>
                    </a:cubicBezTo>
                    <a:cubicBezTo>
                      <a:pt x="274987" y="278182"/>
                      <a:pt x="274796" y="268847"/>
                      <a:pt x="274796" y="258656"/>
                    </a:cubicBezTo>
                    <a:cubicBezTo>
                      <a:pt x="271367" y="257417"/>
                      <a:pt x="267081" y="255893"/>
                      <a:pt x="262223" y="254083"/>
                    </a:cubicBezTo>
                    <a:cubicBezTo>
                      <a:pt x="255841" y="266847"/>
                      <a:pt x="249841" y="278944"/>
                      <a:pt x="243649" y="291040"/>
                    </a:cubicBezTo>
                    <a:cubicBezTo>
                      <a:pt x="236791" y="304661"/>
                      <a:pt x="233553" y="306185"/>
                      <a:pt x="215551" y="301328"/>
                    </a:cubicBezTo>
                    <a:close/>
                    <a:moveTo>
                      <a:pt x="281083" y="333046"/>
                    </a:moveTo>
                    <a:cubicBezTo>
                      <a:pt x="336613" y="333046"/>
                      <a:pt x="391382" y="333046"/>
                      <a:pt x="446722" y="333046"/>
                    </a:cubicBezTo>
                    <a:cubicBezTo>
                      <a:pt x="446722" y="325711"/>
                      <a:pt x="446722" y="318949"/>
                      <a:pt x="446722" y="311805"/>
                    </a:cubicBezTo>
                    <a:cubicBezTo>
                      <a:pt x="391287" y="311805"/>
                      <a:pt x="336518" y="311805"/>
                      <a:pt x="281083" y="311805"/>
                    </a:cubicBezTo>
                    <a:cubicBezTo>
                      <a:pt x="281083" y="318853"/>
                      <a:pt x="281083" y="325331"/>
                      <a:pt x="281083" y="333046"/>
                    </a:cubicBezTo>
                    <a:close/>
                    <a:moveTo>
                      <a:pt x="292227" y="372098"/>
                    </a:moveTo>
                    <a:cubicBezTo>
                      <a:pt x="348329" y="372098"/>
                      <a:pt x="403003" y="372098"/>
                      <a:pt x="457676" y="372098"/>
                    </a:cubicBezTo>
                    <a:cubicBezTo>
                      <a:pt x="457676" y="364478"/>
                      <a:pt x="457676" y="357715"/>
                      <a:pt x="457676" y="351048"/>
                    </a:cubicBezTo>
                    <a:cubicBezTo>
                      <a:pt x="402145" y="351048"/>
                      <a:pt x="347472" y="351048"/>
                      <a:pt x="292227" y="351048"/>
                    </a:cubicBezTo>
                    <a:cubicBezTo>
                      <a:pt x="292227" y="358287"/>
                      <a:pt x="292227" y="364859"/>
                      <a:pt x="292227" y="372098"/>
                    </a:cubicBezTo>
                    <a:close/>
                    <a:moveTo>
                      <a:pt x="446818" y="389815"/>
                    </a:moveTo>
                    <a:cubicBezTo>
                      <a:pt x="391192" y="389815"/>
                      <a:pt x="336423" y="389815"/>
                      <a:pt x="281273" y="389815"/>
                    </a:cubicBezTo>
                    <a:cubicBezTo>
                      <a:pt x="281273" y="397244"/>
                      <a:pt x="281273" y="403912"/>
                      <a:pt x="281273" y="410960"/>
                    </a:cubicBezTo>
                    <a:cubicBezTo>
                      <a:pt x="336804" y="410960"/>
                      <a:pt x="391573" y="410960"/>
                      <a:pt x="446818" y="410960"/>
                    </a:cubicBezTo>
                    <a:cubicBezTo>
                      <a:pt x="446818" y="403816"/>
                      <a:pt x="446818" y="397340"/>
                      <a:pt x="446818" y="389815"/>
                    </a:cubicBezTo>
                    <a:close/>
                    <a:moveTo>
                      <a:pt x="209455" y="410865"/>
                    </a:moveTo>
                    <a:cubicBezTo>
                      <a:pt x="205930" y="380385"/>
                      <a:pt x="202597" y="350762"/>
                      <a:pt x="198787" y="321330"/>
                    </a:cubicBezTo>
                    <a:cubicBezTo>
                      <a:pt x="198406" y="318758"/>
                      <a:pt x="194786" y="316568"/>
                      <a:pt x="192691" y="314186"/>
                    </a:cubicBezTo>
                    <a:cubicBezTo>
                      <a:pt x="190690" y="316663"/>
                      <a:pt x="187642" y="318853"/>
                      <a:pt x="186880" y="321711"/>
                    </a:cubicBezTo>
                    <a:cubicBezTo>
                      <a:pt x="185451" y="326950"/>
                      <a:pt x="185356" y="332569"/>
                      <a:pt x="184785" y="338094"/>
                    </a:cubicBezTo>
                    <a:cubicBezTo>
                      <a:pt x="182023" y="362097"/>
                      <a:pt x="179165" y="386100"/>
                      <a:pt x="176308" y="410865"/>
                    </a:cubicBezTo>
                    <a:cubicBezTo>
                      <a:pt x="187642" y="410865"/>
                      <a:pt x="197834" y="410865"/>
                      <a:pt x="209455" y="410865"/>
                    </a:cubicBezTo>
                    <a:close/>
                    <a:moveTo>
                      <a:pt x="217741" y="219603"/>
                    </a:moveTo>
                    <a:cubicBezTo>
                      <a:pt x="200120" y="219603"/>
                      <a:pt x="184594" y="219603"/>
                      <a:pt x="167735" y="219603"/>
                    </a:cubicBezTo>
                    <a:cubicBezTo>
                      <a:pt x="168973" y="237129"/>
                      <a:pt x="184213" y="245416"/>
                      <a:pt x="193453" y="259894"/>
                    </a:cubicBezTo>
                    <a:cubicBezTo>
                      <a:pt x="200977" y="244178"/>
                      <a:pt x="218122" y="236939"/>
                      <a:pt x="217741" y="219603"/>
                    </a:cubicBezTo>
                    <a:close/>
                    <a:moveTo>
                      <a:pt x="139541" y="248749"/>
                    </a:moveTo>
                    <a:cubicBezTo>
                      <a:pt x="145637" y="261037"/>
                      <a:pt x="151828" y="273324"/>
                      <a:pt x="158401" y="286373"/>
                    </a:cubicBezTo>
                    <a:cubicBezTo>
                      <a:pt x="164020" y="282468"/>
                      <a:pt x="168592" y="279325"/>
                      <a:pt x="172974" y="276086"/>
                    </a:cubicBezTo>
                    <a:cubicBezTo>
                      <a:pt x="175355" y="274372"/>
                      <a:pt x="177546" y="272467"/>
                      <a:pt x="180499" y="270086"/>
                    </a:cubicBezTo>
                    <a:cubicBezTo>
                      <a:pt x="175641" y="264085"/>
                      <a:pt x="171069" y="258370"/>
                      <a:pt x="166497" y="252750"/>
                    </a:cubicBezTo>
                    <a:cubicBezTo>
                      <a:pt x="155734" y="239606"/>
                      <a:pt x="155638" y="239606"/>
                      <a:pt x="139541" y="248749"/>
                    </a:cubicBezTo>
                    <a:close/>
                    <a:moveTo>
                      <a:pt x="247078" y="247130"/>
                    </a:moveTo>
                    <a:cubicBezTo>
                      <a:pt x="239744" y="245320"/>
                      <a:pt x="231172" y="240748"/>
                      <a:pt x="228600" y="242939"/>
                    </a:cubicBezTo>
                    <a:cubicBezTo>
                      <a:pt x="219646" y="250845"/>
                      <a:pt x="212788" y="261037"/>
                      <a:pt x="204883" y="270657"/>
                    </a:cubicBezTo>
                    <a:cubicBezTo>
                      <a:pt x="213455" y="276658"/>
                      <a:pt x="220027" y="281325"/>
                      <a:pt x="227362" y="286469"/>
                    </a:cubicBezTo>
                    <a:cubicBezTo>
                      <a:pt x="233934" y="273324"/>
                      <a:pt x="239934" y="261227"/>
                      <a:pt x="247078" y="247130"/>
                    </a:cubicBezTo>
                    <a:close/>
                    <a:moveTo>
                      <a:pt x="193548" y="281801"/>
                    </a:moveTo>
                    <a:cubicBezTo>
                      <a:pt x="188595" y="285707"/>
                      <a:pt x="184785" y="288659"/>
                      <a:pt x="180975" y="291612"/>
                    </a:cubicBezTo>
                    <a:cubicBezTo>
                      <a:pt x="181165" y="293136"/>
                      <a:pt x="181451" y="294565"/>
                      <a:pt x="181642" y="296089"/>
                    </a:cubicBezTo>
                    <a:cubicBezTo>
                      <a:pt x="187547" y="296565"/>
                      <a:pt x="193548" y="297422"/>
                      <a:pt x="199453" y="297327"/>
                    </a:cubicBezTo>
                    <a:cubicBezTo>
                      <a:pt x="200882" y="297327"/>
                      <a:pt x="203740" y="293327"/>
                      <a:pt x="203549" y="293041"/>
                    </a:cubicBezTo>
                    <a:cubicBezTo>
                      <a:pt x="200596" y="289231"/>
                      <a:pt x="197167" y="285802"/>
                      <a:pt x="193548" y="281801"/>
                    </a:cubicBezTo>
                    <a:close/>
                    <a:moveTo>
                      <a:pt x="260604" y="144927"/>
                    </a:moveTo>
                    <a:cubicBezTo>
                      <a:pt x="262128" y="145498"/>
                      <a:pt x="263652" y="146070"/>
                      <a:pt x="265176" y="146641"/>
                    </a:cubicBezTo>
                    <a:cubicBezTo>
                      <a:pt x="266986" y="141403"/>
                      <a:pt x="270129" y="136259"/>
                      <a:pt x="270129" y="131020"/>
                    </a:cubicBezTo>
                    <a:cubicBezTo>
                      <a:pt x="270129" y="127306"/>
                      <a:pt x="265843" y="123686"/>
                      <a:pt x="263461" y="119972"/>
                    </a:cubicBezTo>
                    <a:cubicBezTo>
                      <a:pt x="262509" y="120543"/>
                      <a:pt x="261651" y="121115"/>
                      <a:pt x="260699" y="121591"/>
                    </a:cubicBezTo>
                    <a:cubicBezTo>
                      <a:pt x="260604" y="129401"/>
                      <a:pt x="260604" y="137212"/>
                      <a:pt x="260604" y="144927"/>
                    </a:cubicBezTo>
                    <a:close/>
                    <a:moveTo>
                      <a:pt x="123253" y="146546"/>
                    </a:moveTo>
                    <a:cubicBezTo>
                      <a:pt x="123253" y="137498"/>
                      <a:pt x="123253" y="129497"/>
                      <a:pt x="123253" y="121019"/>
                    </a:cubicBezTo>
                    <a:cubicBezTo>
                      <a:pt x="110014" y="129020"/>
                      <a:pt x="110014" y="138069"/>
                      <a:pt x="123253" y="1465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2" name="任意多边形: 形状 11">
                <a:extLst>
                  <a:ext uri="{FF2B5EF4-FFF2-40B4-BE49-F238E27FC236}">
                    <a16:creationId xmlns:a16="http://schemas.microsoft.com/office/drawing/2014/main" id="{DCF8C1DD-F676-F20F-159F-5A4A13D837AA}"/>
                  </a:ext>
                </a:extLst>
              </p:cNvPr>
              <p:cNvSpPr/>
              <p:nvPr/>
            </p:nvSpPr>
            <p:spPr>
              <a:xfrm>
                <a:off x="8398709" y="4108449"/>
                <a:ext cx="95628" cy="26899"/>
              </a:xfrm>
              <a:custGeom>
                <a:avLst/>
                <a:gdLst>
                  <a:gd name="connsiteX0" fmla="*/ 144215 w 166227"/>
                  <a:gd name="connsiteY0" fmla="*/ 0 h 46757"/>
                  <a:gd name="connsiteX1" fmla="*/ 148977 w 166227"/>
                  <a:gd name="connsiteY1" fmla="*/ 2191 h 46757"/>
                  <a:gd name="connsiteX2" fmla="*/ 166122 w 166227"/>
                  <a:gd name="connsiteY2" fmla="*/ 26003 h 46757"/>
                  <a:gd name="connsiteX3" fmla="*/ 143738 w 166227"/>
                  <a:gd name="connsiteY3" fmla="*/ 46482 h 46757"/>
                  <a:gd name="connsiteX4" fmla="*/ 114973 w 166227"/>
                  <a:gd name="connsiteY4" fmla="*/ 46672 h 46757"/>
                  <a:gd name="connsiteX5" fmla="*/ 32010 w 166227"/>
                  <a:gd name="connsiteY5" fmla="*/ 46672 h 46757"/>
                  <a:gd name="connsiteX6" fmla="*/ 387 w 166227"/>
                  <a:gd name="connsiteY6" fmla="*/ 27908 h 46757"/>
                  <a:gd name="connsiteX7" fmla="*/ 22390 w 166227"/>
                  <a:gd name="connsiteY7" fmla="*/ 0 h 46757"/>
                  <a:gd name="connsiteX8" fmla="*/ 144215 w 166227"/>
                  <a:gd name="connsiteY8" fmla="*/ 0 h 46757"/>
                  <a:gd name="connsiteX9" fmla="*/ 83254 w 166227"/>
                  <a:gd name="connsiteY9" fmla="*/ 17717 h 46757"/>
                  <a:gd name="connsiteX10" fmla="*/ 28105 w 166227"/>
                  <a:gd name="connsiteY10" fmla="*/ 18002 h 46757"/>
                  <a:gd name="connsiteX11" fmla="*/ 16770 w 166227"/>
                  <a:gd name="connsiteY11" fmla="*/ 23813 h 46757"/>
                  <a:gd name="connsiteX12" fmla="*/ 27533 w 166227"/>
                  <a:gd name="connsiteY12" fmla="*/ 30194 h 46757"/>
                  <a:gd name="connsiteX13" fmla="*/ 137833 w 166227"/>
                  <a:gd name="connsiteY13" fmla="*/ 30194 h 46757"/>
                  <a:gd name="connsiteX14" fmla="*/ 148977 w 166227"/>
                  <a:gd name="connsiteY14" fmla="*/ 24289 h 46757"/>
                  <a:gd name="connsiteX15" fmla="*/ 137261 w 166227"/>
                  <a:gd name="connsiteY15" fmla="*/ 18097 h 46757"/>
                  <a:gd name="connsiteX16" fmla="*/ 83254 w 166227"/>
                  <a:gd name="connsiteY16" fmla="*/ 17717 h 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66227" h="46757">
                    <a:moveTo>
                      <a:pt x="144215" y="0"/>
                    </a:moveTo>
                    <a:cubicBezTo>
                      <a:pt x="145834" y="762"/>
                      <a:pt x="147358" y="1619"/>
                      <a:pt x="148977" y="2191"/>
                    </a:cubicBezTo>
                    <a:cubicBezTo>
                      <a:pt x="160312" y="5810"/>
                      <a:pt x="167170" y="15240"/>
                      <a:pt x="166122" y="26003"/>
                    </a:cubicBezTo>
                    <a:cubicBezTo>
                      <a:pt x="164979" y="37433"/>
                      <a:pt x="156216" y="45815"/>
                      <a:pt x="143738" y="46482"/>
                    </a:cubicBezTo>
                    <a:cubicBezTo>
                      <a:pt x="134213" y="46958"/>
                      <a:pt x="124593" y="46672"/>
                      <a:pt x="114973" y="46672"/>
                    </a:cubicBezTo>
                    <a:cubicBezTo>
                      <a:pt x="87350" y="46672"/>
                      <a:pt x="59632" y="46672"/>
                      <a:pt x="32010" y="46672"/>
                    </a:cubicBezTo>
                    <a:cubicBezTo>
                      <a:pt x="12103" y="46672"/>
                      <a:pt x="2482" y="40958"/>
                      <a:pt x="387" y="27908"/>
                    </a:cubicBezTo>
                    <a:cubicBezTo>
                      <a:pt x="-1709" y="14859"/>
                      <a:pt x="4578" y="6858"/>
                      <a:pt x="22390" y="0"/>
                    </a:cubicBezTo>
                    <a:cubicBezTo>
                      <a:pt x="62966" y="0"/>
                      <a:pt x="103638" y="0"/>
                      <a:pt x="144215" y="0"/>
                    </a:cubicBezTo>
                    <a:close/>
                    <a:moveTo>
                      <a:pt x="83254" y="17717"/>
                    </a:moveTo>
                    <a:cubicBezTo>
                      <a:pt x="64871" y="17717"/>
                      <a:pt x="46488" y="17335"/>
                      <a:pt x="28105" y="18002"/>
                    </a:cubicBezTo>
                    <a:cubicBezTo>
                      <a:pt x="24295" y="18097"/>
                      <a:pt x="20580" y="21717"/>
                      <a:pt x="16770" y="23813"/>
                    </a:cubicBezTo>
                    <a:cubicBezTo>
                      <a:pt x="20390" y="26003"/>
                      <a:pt x="23914" y="30099"/>
                      <a:pt x="27533" y="30194"/>
                    </a:cubicBezTo>
                    <a:cubicBezTo>
                      <a:pt x="64300" y="30671"/>
                      <a:pt x="101066" y="30671"/>
                      <a:pt x="137833" y="30194"/>
                    </a:cubicBezTo>
                    <a:cubicBezTo>
                      <a:pt x="141548" y="30194"/>
                      <a:pt x="145262" y="26384"/>
                      <a:pt x="148977" y="24289"/>
                    </a:cubicBezTo>
                    <a:cubicBezTo>
                      <a:pt x="145072" y="22098"/>
                      <a:pt x="141262" y="18193"/>
                      <a:pt x="137261" y="18097"/>
                    </a:cubicBezTo>
                    <a:cubicBezTo>
                      <a:pt x="119354" y="17335"/>
                      <a:pt x="101352" y="17717"/>
                      <a:pt x="83254" y="177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3" name="任意多边形: 形状 12">
                <a:extLst>
                  <a:ext uri="{FF2B5EF4-FFF2-40B4-BE49-F238E27FC236}">
                    <a16:creationId xmlns:a16="http://schemas.microsoft.com/office/drawing/2014/main" id="{E94B2E23-3B70-92DA-4BAA-EEF3EF326E28}"/>
                  </a:ext>
                </a:extLst>
              </p:cNvPr>
              <p:cNvSpPr/>
              <p:nvPr/>
            </p:nvSpPr>
            <p:spPr>
              <a:xfrm>
                <a:off x="8398766" y="4159957"/>
                <a:ext cx="95621" cy="26351"/>
              </a:xfrm>
              <a:custGeom>
                <a:avLst/>
                <a:gdLst>
                  <a:gd name="connsiteX0" fmla="*/ 82489 w 166214"/>
                  <a:gd name="connsiteY0" fmla="*/ 45720 h 45804"/>
                  <a:gd name="connsiteX1" fmla="*/ 26101 w 166214"/>
                  <a:gd name="connsiteY1" fmla="*/ 45720 h 45804"/>
                  <a:gd name="connsiteX2" fmla="*/ 3 w 166214"/>
                  <a:gd name="connsiteY2" fmla="*/ 23336 h 45804"/>
                  <a:gd name="connsiteX3" fmla="*/ 25434 w 166214"/>
                  <a:gd name="connsiteY3" fmla="*/ 286 h 45804"/>
                  <a:gd name="connsiteX4" fmla="*/ 140497 w 166214"/>
                  <a:gd name="connsiteY4" fmla="*/ 286 h 45804"/>
                  <a:gd name="connsiteX5" fmla="*/ 166214 w 166214"/>
                  <a:gd name="connsiteY5" fmla="*/ 23241 h 45804"/>
                  <a:gd name="connsiteX6" fmla="*/ 140020 w 166214"/>
                  <a:gd name="connsiteY6" fmla="*/ 45720 h 45804"/>
                  <a:gd name="connsiteX7" fmla="*/ 82489 w 166214"/>
                  <a:gd name="connsiteY7" fmla="*/ 45720 h 45804"/>
                  <a:gd name="connsiteX8" fmla="*/ 82108 w 166214"/>
                  <a:gd name="connsiteY8" fmla="*/ 16764 h 45804"/>
                  <a:gd name="connsiteX9" fmla="*/ 28006 w 166214"/>
                  <a:gd name="connsiteY9" fmla="*/ 17050 h 45804"/>
                  <a:gd name="connsiteX10" fmla="*/ 16767 w 166214"/>
                  <a:gd name="connsiteY10" fmla="*/ 22765 h 45804"/>
                  <a:gd name="connsiteX11" fmla="*/ 27625 w 166214"/>
                  <a:gd name="connsiteY11" fmla="*/ 29146 h 45804"/>
                  <a:gd name="connsiteX12" fmla="*/ 137925 w 166214"/>
                  <a:gd name="connsiteY12" fmla="*/ 29146 h 45804"/>
                  <a:gd name="connsiteX13" fmla="*/ 148974 w 166214"/>
                  <a:gd name="connsiteY13" fmla="*/ 23146 h 45804"/>
                  <a:gd name="connsiteX14" fmla="*/ 137258 w 166214"/>
                  <a:gd name="connsiteY14" fmla="*/ 16954 h 45804"/>
                  <a:gd name="connsiteX15" fmla="*/ 82108 w 166214"/>
                  <a:gd name="connsiteY15" fmla="*/ 16764 h 45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14" h="45804">
                    <a:moveTo>
                      <a:pt x="82489" y="45720"/>
                    </a:moveTo>
                    <a:cubicBezTo>
                      <a:pt x="63725" y="45720"/>
                      <a:pt x="44866" y="45911"/>
                      <a:pt x="26101" y="45720"/>
                    </a:cubicBezTo>
                    <a:cubicBezTo>
                      <a:pt x="10004" y="45529"/>
                      <a:pt x="193" y="36957"/>
                      <a:pt x="3" y="23336"/>
                    </a:cubicBezTo>
                    <a:cubicBezTo>
                      <a:pt x="-188" y="9716"/>
                      <a:pt x="9242" y="476"/>
                      <a:pt x="25434" y="286"/>
                    </a:cubicBezTo>
                    <a:cubicBezTo>
                      <a:pt x="63820" y="-95"/>
                      <a:pt x="102111" y="-95"/>
                      <a:pt x="140497" y="286"/>
                    </a:cubicBezTo>
                    <a:cubicBezTo>
                      <a:pt x="156499" y="476"/>
                      <a:pt x="166309" y="9906"/>
                      <a:pt x="166214" y="23241"/>
                    </a:cubicBezTo>
                    <a:cubicBezTo>
                      <a:pt x="166024" y="36576"/>
                      <a:pt x="155832" y="45529"/>
                      <a:pt x="140020" y="45720"/>
                    </a:cubicBezTo>
                    <a:cubicBezTo>
                      <a:pt x="120780" y="45911"/>
                      <a:pt x="101634" y="45720"/>
                      <a:pt x="82489" y="45720"/>
                    </a:cubicBezTo>
                    <a:close/>
                    <a:moveTo>
                      <a:pt x="82108" y="16764"/>
                    </a:moveTo>
                    <a:cubicBezTo>
                      <a:pt x="64106" y="16764"/>
                      <a:pt x="46008" y="16383"/>
                      <a:pt x="28006" y="17050"/>
                    </a:cubicBezTo>
                    <a:cubicBezTo>
                      <a:pt x="24196" y="17145"/>
                      <a:pt x="20482" y="20765"/>
                      <a:pt x="16767" y="22765"/>
                    </a:cubicBezTo>
                    <a:cubicBezTo>
                      <a:pt x="20386" y="24956"/>
                      <a:pt x="23910" y="29051"/>
                      <a:pt x="27625" y="29146"/>
                    </a:cubicBezTo>
                    <a:cubicBezTo>
                      <a:pt x="64392" y="29623"/>
                      <a:pt x="101158" y="29623"/>
                      <a:pt x="137925" y="29146"/>
                    </a:cubicBezTo>
                    <a:cubicBezTo>
                      <a:pt x="141640" y="29146"/>
                      <a:pt x="145354" y="25241"/>
                      <a:pt x="148974" y="23146"/>
                    </a:cubicBezTo>
                    <a:cubicBezTo>
                      <a:pt x="145068" y="20955"/>
                      <a:pt x="141163" y="17145"/>
                      <a:pt x="137258" y="16954"/>
                    </a:cubicBezTo>
                    <a:cubicBezTo>
                      <a:pt x="118875" y="16383"/>
                      <a:pt x="100491" y="16764"/>
                      <a:pt x="82108" y="1676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4CFBAD3C-5E73-A1E8-F947-6252317E168B}"/>
                  </a:ext>
                </a:extLst>
              </p:cNvPr>
              <p:cNvSpPr/>
              <p:nvPr/>
            </p:nvSpPr>
            <p:spPr>
              <a:xfrm>
                <a:off x="8398816" y="4210877"/>
                <a:ext cx="95639" cy="26367"/>
              </a:xfrm>
              <a:custGeom>
                <a:avLst/>
                <a:gdLst>
                  <a:gd name="connsiteX0" fmla="*/ 82783 w 166245"/>
                  <a:gd name="connsiteY0" fmla="*/ 45792 h 45833"/>
                  <a:gd name="connsiteX1" fmla="*/ 26396 w 166245"/>
                  <a:gd name="connsiteY1" fmla="*/ 45792 h 45833"/>
                  <a:gd name="connsiteX2" fmla="*/ 11 w 166245"/>
                  <a:gd name="connsiteY2" fmla="*/ 23789 h 45833"/>
                  <a:gd name="connsiteX3" fmla="*/ 25062 w 166245"/>
                  <a:gd name="connsiteY3" fmla="*/ 357 h 45833"/>
                  <a:gd name="connsiteX4" fmla="*/ 141267 w 166245"/>
                  <a:gd name="connsiteY4" fmla="*/ 357 h 45833"/>
                  <a:gd name="connsiteX5" fmla="*/ 166222 w 166245"/>
                  <a:gd name="connsiteY5" fmla="*/ 24075 h 45833"/>
                  <a:gd name="connsiteX6" fmla="*/ 140410 w 166245"/>
                  <a:gd name="connsiteY6" fmla="*/ 45792 h 45833"/>
                  <a:gd name="connsiteX7" fmla="*/ 82783 w 166245"/>
                  <a:gd name="connsiteY7" fmla="*/ 45792 h 45833"/>
                  <a:gd name="connsiteX8" fmla="*/ 83355 w 166245"/>
                  <a:gd name="connsiteY8" fmla="*/ 16835 h 45833"/>
                  <a:gd name="connsiteX9" fmla="*/ 27062 w 166245"/>
                  <a:gd name="connsiteY9" fmla="*/ 17121 h 45833"/>
                  <a:gd name="connsiteX10" fmla="*/ 16585 w 166245"/>
                  <a:gd name="connsiteY10" fmla="*/ 22550 h 45833"/>
                  <a:gd name="connsiteX11" fmla="*/ 27157 w 166245"/>
                  <a:gd name="connsiteY11" fmla="*/ 29123 h 45833"/>
                  <a:gd name="connsiteX12" fmla="*/ 138600 w 166245"/>
                  <a:gd name="connsiteY12" fmla="*/ 29123 h 45833"/>
                  <a:gd name="connsiteX13" fmla="*/ 148982 w 166245"/>
                  <a:gd name="connsiteY13" fmla="*/ 22455 h 45833"/>
                  <a:gd name="connsiteX14" fmla="*/ 138505 w 166245"/>
                  <a:gd name="connsiteY14" fmla="*/ 17121 h 45833"/>
                  <a:gd name="connsiteX15" fmla="*/ 83355 w 166245"/>
                  <a:gd name="connsiteY15" fmla="*/ 16835 h 45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45" h="45833">
                    <a:moveTo>
                      <a:pt x="82783" y="45792"/>
                    </a:moveTo>
                    <a:cubicBezTo>
                      <a:pt x="64019" y="45792"/>
                      <a:pt x="45160" y="45887"/>
                      <a:pt x="26396" y="45792"/>
                    </a:cubicBezTo>
                    <a:cubicBezTo>
                      <a:pt x="10203" y="45696"/>
                      <a:pt x="297" y="37314"/>
                      <a:pt x="11" y="23789"/>
                    </a:cubicBezTo>
                    <a:cubicBezTo>
                      <a:pt x="-370" y="10168"/>
                      <a:pt x="9060" y="548"/>
                      <a:pt x="25062" y="357"/>
                    </a:cubicBezTo>
                    <a:cubicBezTo>
                      <a:pt x="63733" y="-119"/>
                      <a:pt x="102500" y="-119"/>
                      <a:pt x="141267" y="357"/>
                    </a:cubicBezTo>
                    <a:cubicBezTo>
                      <a:pt x="156888" y="548"/>
                      <a:pt x="166794" y="10835"/>
                      <a:pt x="166222" y="24075"/>
                    </a:cubicBezTo>
                    <a:cubicBezTo>
                      <a:pt x="165651" y="37029"/>
                      <a:pt x="155650" y="45601"/>
                      <a:pt x="140410" y="45792"/>
                    </a:cubicBezTo>
                    <a:cubicBezTo>
                      <a:pt x="121074" y="45887"/>
                      <a:pt x="101929" y="45792"/>
                      <a:pt x="82783" y="45792"/>
                    </a:cubicBezTo>
                    <a:close/>
                    <a:moveTo>
                      <a:pt x="83355" y="16835"/>
                    </a:moveTo>
                    <a:cubicBezTo>
                      <a:pt x="64591" y="16835"/>
                      <a:pt x="45827" y="16550"/>
                      <a:pt x="27062" y="17121"/>
                    </a:cubicBezTo>
                    <a:cubicBezTo>
                      <a:pt x="23538" y="17217"/>
                      <a:pt x="20014" y="20646"/>
                      <a:pt x="16585" y="22550"/>
                    </a:cubicBezTo>
                    <a:cubicBezTo>
                      <a:pt x="20109" y="24837"/>
                      <a:pt x="23633" y="29123"/>
                      <a:pt x="27157" y="29123"/>
                    </a:cubicBezTo>
                    <a:cubicBezTo>
                      <a:pt x="64305" y="29599"/>
                      <a:pt x="101453" y="29599"/>
                      <a:pt x="138600" y="29123"/>
                    </a:cubicBezTo>
                    <a:cubicBezTo>
                      <a:pt x="142124" y="29123"/>
                      <a:pt x="145458" y="24741"/>
                      <a:pt x="148982" y="22455"/>
                    </a:cubicBezTo>
                    <a:cubicBezTo>
                      <a:pt x="145458" y="20550"/>
                      <a:pt x="142029" y="17217"/>
                      <a:pt x="138505" y="17121"/>
                    </a:cubicBezTo>
                    <a:cubicBezTo>
                      <a:pt x="120122" y="16454"/>
                      <a:pt x="101738" y="16835"/>
                      <a:pt x="83355" y="1683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D9808377-B711-BE83-310C-E54410379B09}"/>
                  </a:ext>
                </a:extLst>
              </p:cNvPr>
              <p:cNvSpPr/>
              <p:nvPr/>
            </p:nvSpPr>
            <p:spPr>
              <a:xfrm>
                <a:off x="8358930" y="4162587"/>
                <a:ext cx="28110" cy="22474"/>
              </a:xfrm>
              <a:custGeom>
                <a:avLst/>
                <a:gdLst>
                  <a:gd name="connsiteX0" fmla="*/ 19145 w 48863"/>
                  <a:gd name="connsiteY0" fmla="*/ 20098 h 39065"/>
                  <a:gd name="connsiteX1" fmla="*/ 35624 w 48863"/>
                  <a:gd name="connsiteY1" fmla="*/ 2096 h 39065"/>
                  <a:gd name="connsiteX2" fmla="*/ 48863 w 48863"/>
                  <a:gd name="connsiteY2" fmla="*/ 0 h 39065"/>
                  <a:gd name="connsiteX3" fmla="*/ 46958 w 48863"/>
                  <a:gd name="connsiteY3" fmla="*/ 13145 h 39065"/>
                  <a:gd name="connsiteX4" fmla="*/ 25527 w 48863"/>
                  <a:gd name="connsiteY4" fmla="*/ 35147 h 39065"/>
                  <a:gd name="connsiteX5" fmla="*/ 10192 w 48863"/>
                  <a:gd name="connsiteY5" fmla="*/ 35338 h 39065"/>
                  <a:gd name="connsiteX6" fmla="*/ 1905 w 48863"/>
                  <a:gd name="connsiteY6" fmla="*/ 26670 h 39065"/>
                  <a:gd name="connsiteX7" fmla="*/ 0 w 48863"/>
                  <a:gd name="connsiteY7" fmla="*/ 13240 h 39065"/>
                  <a:gd name="connsiteX8" fmla="*/ 12668 w 48863"/>
                  <a:gd name="connsiteY8" fmla="*/ 14573 h 39065"/>
                  <a:gd name="connsiteX9" fmla="*/ 19145 w 48863"/>
                  <a:gd name="connsiteY9" fmla="*/ 20098 h 39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63" h="39065">
                    <a:moveTo>
                      <a:pt x="19145" y="20098"/>
                    </a:moveTo>
                    <a:cubicBezTo>
                      <a:pt x="24670" y="13811"/>
                      <a:pt x="29433" y="7049"/>
                      <a:pt x="35624" y="2096"/>
                    </a:cubicBezTo>
                    <a:cubicBezTo>
                      <a:pt x="38672" y="-381"/>
                      <a:pt x="44387" y="572"/>
                      <a:pt x="48863" y="0"/>
                    </a:cubicBezTo>
                    <a:cubicBezTo>
                      <a:pt x="48292" y="4477"/>
                      <a:pt x="49340" y="10192"/>
                      <a:pt x="46958" y="13145"/>
                    </a:cubicBezTo>
                    <a:cubicBezTo>
                      <a:pt x="40577" y="21146"/>
                      <a:pt x="32671" y="27813"/>
                      <a:pt x="25527" y="35147"/>
                    </a:cubicBezTo>
                    <a:cubicBezTo>
                      <a:pt x="20479" y="40291"/>
                      <a:pt x="15431" y="40386"/>
                      <a:pt x="10192" y="35338"/>
                    </a:cubicBezTo>
                    <a:cubicBezTo>
                      <a:pt x="7334" y="32576"/>
                      <a:pt x="3429" y="30099"/>
                      <a:pt x="1905" y="26670"/>
                    </a:cubicBezTo>
                    <a:cubicBezTo>
                      <a:pt x="191" y="22670"/>
                      <a:pt x="572" y="17717"/>
                      <a:pt x="0" y="13240"/>
                    </a:cubicBezTo>
                    <a:cubicBezTo>
                      <a:pt x="4191" y="13621"/>
                      <a:pt x="8573" y="13621"/>
                      <a:pt x="12668" y="14573"/>
                    </a:cubicBezTo>
                    <a:cubicBezTo>
                      <a:pt x="14478" y="15050"/>
                      <a:pt x="15907" y="17240"/>
                      <a:pt x="19145" y="2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1C59F682-8F3A-F036-2040-C4EAFCE75383}"/>
                  </a:ext>
                </a:extLst>
              </p:cNvPr>
              <p:cNvSpPr/>
              <p:nvPr/>
            </p:nvSpPr>
            <p:spPr>
              <a:xfrm>
                <a:off x="8359095" y="4214699"/>
                <a:ext cx="28056" cy="22434"/>
              </a:xfrm>
              <a:custGeom>
                <a:avLst/>
                <a:gdLst>
                  <a:gd name="connsiteX0" fmla="*/ 18574 w 48768"/>
                  <a:gd name="connsiteY0" fmla="*/ 19907 h 38996"/>
                  <a:gd name="connsiteX1" fmla="*/ 35528 w 48768"/>
                  <a:gd name="connsiteY1" fmla="*/ 1714 h 38996"/>
                  <a:gd name="connsiteX2" fmla="*/ 48768 w 48768"/>
                  <a:gd name="connsiteY2" fmla="*/ 0 h 38996"/>
                  <a:gd name="connsiteX3" fmla="*/ 46482 w 48768"/>
                  <a:gd name="connsiteY3" fmla="*/ 13240 h 38996"/>
                  <a:gd name="connsiteX4" fmla="*/ 24956 w 48768"/>
                  <a:gd name="connsiteY4" fmla="*/ 35242 h 38996"/>
                  <a:gd name="connsiteX5" fmla="*/ 9716 w 48768"/>
                  <a:gd name="connsiteY5" fmla="*/ 34957 h 38996"/>
                  <a:gd name="connsiteX6" fmla="*/ 1429 w 48768"/>
                  <a:gd name="connsiteY6" fmla="*/ 26289 h 38996"/>
                  <a:gd name="connsiteX7" fmla="*/ 0 w 48768"/>
                  <a:gd name="connsiteY7" fmla="*/ 12859 h 38996"/>
                  <a:gd name="connsiteX8" fmla="*/ 12573 w 48768"/>
                  <a:gd name="connsiteY8" fmla="*/ 14668 h 38996"/>
                  <a:gd name="connsiteX9" fmla="*/ 18574 w 48768"/>
                  <a:gd name="connsiteY9" fmla="*/ 19907 h 389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768" h="38996">
                    <a:moveTo>
                      <a:pt x="18574" y="19907"/>
                    </a:moveTo>
                    <a:cubicBezTo>
                      <a:pt x="24479" y="13335"/>
                      <a:pt x="29242" y="6667"/>
                      <a:pt x="35528" y="1714"/>
                    </a:cubicBezTo>
                    <a:cubicBezTo>
                      <a:pt x="38576" y="-667"/>
                      <a:pt x="44291" y="476"/>
                      <a:pt x="48768" y="0"/>
                    </a:cubicBezTo>
                    <a:cubicBezTo>
                      <a:pt x="48101" y="4477"/>
                      <a:pt x="48959" y="10192"/>
                      <a:pt x="46482" y="13240"/>
                    </a:cubicBezTo>
                    <a:cubicBezTo>
                      <a:pt x="40100" y="21241"/>
                      <a:pt x="32195" y="28004"/>
                      <a:pt x="24956" y="35242"/>
                    </a:cubicBezTo>
                    <a:cubicBezTo>
                      <a:pt x="19717" y="40481"/>
                      <a:pt x="14764" y="40100"/>
                      <a:pt x="9716" y="34957"/>
                    </a:cubicBezTo>
                    <a:cubicBezTo>
                      <a:pt x="6953" y="32099"/>
                      <a:pt x="2858" y="29718"/>
                      <a:pt x="1429" y="26289"/>
                    </a:cubicBezTo>
                    <a:cubicBezTo>
                      <a:pt x="-190" y="22288"/>
                      <a:pt x="381" y="17431"/>
                      <a:pt x="0" y="12859"/>
                    </a:cubicBezTo>
                    <a:cubicBezTo>
                      <a:pt x="4191" y="13430"/>
                      <a:pt x="8477" y="13716"/>
                      <a:pt x="12573" y="14668"/>
                    </a:cubicBezTo>
                    <a:cubicBezTo>
                      <a:pt x="14097" y="14954"/>
                      <a:pt x="15335" y="16954"/>
                      <a:pt x="18574" y="1990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5199D23F-3EF4-149A-FFE1-DB2DA96CB84F}"/>
                  </a:ext>
                </a:extLst>
              </p:cNvPr>
              <p:cNvSpPr/>
              <p:nvPr/>
            </p:nvSpPr>
            <p:spPr>
              <a:xfrm>
                <a:off x="8358985" y="4110839"/>
                <a:ext cx="28275" cy="22244"/>
              </a:xfrm>
              <a:custGeom>
                <a:avLst/>
                <a:gdLst>
                  <a:gd name="connsiteX0" fmla="*/ 19050 w 49149"/>
                  <a:gd name="connsiteY0" fmla="*/ 19848 h 38665"/>
                  <a:gd name="connsiteX1" fmla="*/ 35909 w 49149"/>
                  <a:gd name="connsiteY1" fmla="*/ 1370 h 38665"/>
                  <a:gd name="connsiteX2" fmla="*/ 49149 w 49149"/>
                  <a:gd name="connsiteY2" fmla="*/ 131 h 38665"/>
                  <a:gd name="connsiteX3" fmla="*/ 46958 w 49149"/>
                  <a:gd name="connsiteY3" fmla="*/ 12514 h 38665"/>
                  <a:gd name="connsiteX4" fmla="*/ 25432 w 49149"/>
                  <a:gd name="connsiteY4" fmla="*/ 34612 h 38665"/>
                  <a:gd name="connsiteX5" fmla="*/ 10096 w 49149"/>
                  <a:gd name="connsiteY5" fmla="*/ 34993 h 38665"/>
                  <a:gd name="connsiteX6" fmla="*/ 1810 w 49149"/>
                  <a:gd name="connsiteY6" fmla="*/ 26325 h 38665"/>
                  <a:gd name="connsiteX7" fmla="*/ 0 w 49149"/>
                  <a:gd name="connsiteY7" fmla="*/ 12895 h 38665"/>
                  <a:gd name="connsiteX8" fmla="*/ 12763 w 49149"/>
                  <a:gd name="connsiteY8" fmla="*/ 14324 h 38665"/>
                  <a:gd name="connsiteX9" fmla="*/ 19050 w 49149"/>
                  <a:gd name="connsiteY9" fmla="*/ 19848 h 38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149" h="38665">
                    <a:moveTo>
                      <a:pt x="19050" y="19848"/>
                    </a:moveTo>
                    <a:cubicBezTo>
                      <a:pt x="24955" y="13181"/>
                      <a:pt x="29718" y="6323"/>
                      <a:pt x="35909" y="1370"/>
                    </a:cubicBezTo>
                    <a:cubicBezTo>
                      <a:pt x="38862" y="-916"/>
                      <a:pt x="44672" y="417"/>
                      <a:pt x="49149" y="131"/>
                    </a:cubicBezTo>
                    <a:cubicBezTo>
                      <a:pt x="48482" y="4322"/>
                      <a:pt x="49339" y="9656"/>
                      <a:pt x="46958" y="12514"/>
                    </a:cubicBezTo>
                    <a:cubicBezTo>
                      <a:pt x="40481" y="20420"/>
                      <a:pt x="32576" y="27278"/>
                      <a:pt x="25432" y="34612"/>
                    </a:cubicBezTo>
                    <a:cubicBezTo>
                      <a:pt x="20384" y="39755"/>
                      <a:pt x="15335" y="40136"/>
                      <a:pt x="10096" y="34993"/>
                    </a:cubicBezTo>
                    <a:cubicBezTo>
                      <a:pt x="7239" y="32135"/>
                      <a:pt x="3334" y="29754"/>
                      <a:pt x="1810" y="26325"/>
                    </a:cubicBezTo>
                    <a:cubicBezTo>
                      <a:pt x="95" y="22325"/>
                      <a:pt x="476" y="17372"/>
                      <a:pt x="0" y="12895"/>
                    </a:cubicBezTo>
                    <a:cubicBezTo>
                      <a:pt x="4286" y="13371"/>
                      <a:pt x="8572" y="13466"/>
                      <a:pt x="12763" y="14324"/>
                    </a:cubicBezTo>
                    <a:cubicBezTo>
                      <a:pt x="14288" y="14705"/>
                      <a:pt x="15526" y="16705"/>
                      <a:pt x="19050" y="1984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6EA30E86-D1AB-B124-7BFA-5864993BD049}"/>
                </a:ext>
              </a:extLst>
            </p:cNvPr>
            <p:cNvSpPr txBox="1"/>
            <p:nvPr/>
          </p:nvSpPr>
          <p:spPr>
            <a:xfrm>
              <a:off x="3683685" y="2487405"/>
              <a:ext cx="4943127" cy="19495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等线" panose="02010600030101010101" pitchFamily="2" charset="-122"/>
                  <a:ea typeface="等线" panose="02010600030101010101" pitchFamily="2" charset="-122"/>
                </a:rPr>
                <a:t>参考答案：①这句话是作者在乌乡的深切感触，由清晨的所见所感及对霜降夜的回忆共同引发。②既写出了大自然新旧更替的运行，也写出了身边生活的律动。③同时传达出人们对幸福生活的追寻态度，不畏艰辛，包含希望。</a:t>
              </a:r>
              <a:endPara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endPara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endPara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dist">
                <a:lnSpc>
                  <a:spcPct val="150000"/>
                </a:lnSpc>
              </a:pP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49445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7AA55-1165-4F5C-C8F4-F6A8BE576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79F0F8-5572-CEAA-DDCF-D014F367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FDDFBBDE-2B08-19A8-5C5D-FD2B33423E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0122"/>
            <a:ext cx="13001625" cy="7198122"/>
          </a:xfrm>
          <a:prstGeom prst="rect">
            <a:avLst/>
          </a:prstGeom>
        </p:spPr>
      </p:pic>
      <p:grpSp>
        <p:nvGrpSpPr>
          <p:cNvPr id="11" name="组合 10">
            <a:extLst>
              <a:ext uri="{FF2B5EF4-FFF2-40B4-BE49-F238E27FC236}">
                <a16:creationId xmlns:a16="http://schemas.microsoft.com/office/drawing/2014/main" id="{5B4CEBCA-29DA-D318-F5E5-EC13AB2CA19F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142457" y="297438"/>
            <a:ext cx="11542925" cy="5179452"/>
            <a:chOff x="3434653" y="1879668"/>
            <a:chExt cx="5321675" cy="2554750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305D548B-7BBB-2FBF-E3B2-FB3084715DE4}"/>
                </a:ext>
              </a:extLst>
            </p:cNvPr>
            <p:cNvGrpSpPr/>
            <p:nvPr/>
          </p:nvGrpSpPr>
          <p:grpSpPr>
            <a:xfrm>
              <a:off x="3434653" y="1879668"/>
              <a:ext cx="5321675" cy="2554750"/>
              <a:chOff x="3434653" y="1879668"/>
              <a:chExt cx="5321675" cy="2554750"/>
            </a:xfrm>
          </p:grpSpPr>
          <p:sp>
            <p:nvSpPr>
              <p:cNvPr id="14" name="矩形">
                <a:extLst>
                  <a:ext uri="{FF2B5EF4-FFF2-40B4-BE49-F238E27FC236}">
                    <a16:creationId xmlns:a16="http://schemas.microsoft.com/office/drawing/2014/main" id="{9FC9F18C-0243-EDAE-A438-D643B99FEDB2}"/>
                  </a:ext>
                </a:extLst>
              </p:cNvPr>
              <p:cNvSpPr/>
              <p:nvPr/>
            </p:nvSpPr>
            <p:spPr bwMode="auto">
              <a:xfrm>
                <a:off x="3434653" y="1879668"/>
                <a:ext cx="5321675" cy="2532319"/>
              </a:xfrm>
              <a:custGeom>
                <a:avLst/>
                <a:gdLst>
                  <a:gd name="T0" fmla="*/ 3125 w 3125"/>
                  <a:gd name="T1" fmla="*/ 1280 h 1280"/>
                  <a:gd name="T2" fmla="*/ 0 w 3125"/>
                  <a:gd name="T3" fmla="*/ 1280 h 1280"/>
                  <a:gd name="T4" fmla="*/ 0 w 3125"/>
                  <a:gd name="T5" fmla="*/ 123 h 1280"/>
                  <a:gd name="T6" fmla="*/ 9 w 3125"/>
                  <a:gd name="T7" fmla="*/ 123 h 1280"/>
                  <a:gd name="T8" fmla="*/ 9 w 3125"/>
                  <a:gd name="T9" fmla="*/ 1272 h 1280"/>
                  <a:gd name="T10" fmla="*/ 3115 w 3125"/>
                  <a:gd name="T11" fmla="*/ 1272 h 1280"/>
                  <a:gd name="T12" fmla="*/ 3115 w 3125"/>
                  <a:gd name="T13" fmla="*/ 9 h 1280"/>
                  <a:gd name="T14" fmla="*/ 123 w 3125"/>
                  <a:gd name="T15" fmla="*/ 9 h 1280"/>
                  <a:gd name="T16" fmla="*/ 123 w 3125"/>
                  <a:gd name="T17" fmla="*/ 0 h 1280"/>
                  <a:gd name="T18" fmla="*/ 3125 w 3125"/>
                  <a:gd name="T19" fmla="*/ 0 h 1280"/>
                  <a:gd name="T20" fmla="*/ 3125 w 3125"/>
                  <a:gd name="T21" fmla="*/ 1280 h 1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25" h="1280">
                    <a:moveTo>
                      <a:pt x="3125" y="1280"/>
                    </a:moveTo>
                    <a:lnTo>
                      <a:pt x="0" y="1280"/>
                    </a:lnTo>
                    <a:lnTo>
                      <a:pt x="0" y="123"/>
                    </a:lnTo>
                    <a:lnTo>
                      <a:pt x="9" y="123"/>
                    </a:lnTo>
                    <a:lnTo>
                      <a:pt x="9" y="1272"/>
                    </a:lnTo>
                    <a:lnTo>
                      <a:pt x="3115" y="1272"/>
                    </a:lnTo>
                    <a:lnTo>
                      <a:pt x="3115" y="9"/>
                    </a:lnTo>
                    <a:lnTo>
                      <a:pt x="123" y="9"/>
                    </a:lnTo>
                    <a:lnTo>
                      <a:pt x="123" y="0"/>
                    </a:lnTo>
                    <a:lnTo>
                      <a:pt x="3125" y="0"/>
                    </a:lnTo>
                    <a:lnTo>
                      <a:pt x="3125" y="128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5" name="矩形 226">
                <a:extLst>
                  <a:ext uri="{FF2B5EF4-FFF2-40B4-BE49-F238E27FC236}">
                    <a16:creationId xmlns:a16="http://schemas.microsoft.com/office/drawing/2014/main" id="{E873912C-8DB6-6D64-513D-3D9972E1866E}"/>
                  </a:ext>
                </a:extLst>
              </p:cNvPr>
              <p:cNvSpPr/>
              <p:nvPr/>
            </p:nvSpPr>
            <p:spPr>
              <a:xfrm>
                <a:off x="3530600" y="1913055"/>
                <a:ext cx="5129782" cy="2450883"/>
              </a:xfrm>
              <a:custGeom>
                <a:avLst/>
                <a:gdLst>
                  <a:gd name="connsiteX0" fmla="*/ 0 w 5128129"/>
                  <a:gd name="connsiteY0" fmla="*/ 0 h 2010840"/>
                  <a:gd name="connsiteX1" fmla="*/ 5128129 w 5128129"/>
                  <a:gd name="connsiteY1" fmla="*/ 0 h 2010840"/>
                  <a:gd name="connsiteX2" fmla="*/ 5128129 w 5128129"/>
                  <a:gd name="connsiteY2" fmla="*/ 2010840 h 2010840"/>
                  <a:gd name="connsiteX3" fmla="*/ 0 w 5128129"/>
                  <a:gd name="connsiteY3" fmla="*/ 2010840 h 2010840"/>
                  <a:gd name="connsiteX4" fmla="*/ 0 w 5128129"/>
                  <a:gd name="connsiteY4" fmla="*/ 0 h 2010840"/>
                  <a:gd name="connsiteX0-1" fmla="*/ 1653 w 5129782"/>
                  <a:gd name="connsiteY0-2" fmla="*/ 0 h 2010840"/>
                  <a:gd name="connsiteX1-3" fmla="*/ 5129782 w 5129782"/>
                  <a:gd name="connsiteY1-4" fmla="*/ 0 h 2010840"/>
                  <a:gd name="connsiteX2-5" fmla="*/ 5129782 w 5129782"/>
                  <a:gd name="connsiteY2-6" fmla="*/ 2010840 h 2010840"/>
                  <a:gd name="connsiteX3-7" fmla="*/ 1653 w 5129782"/>
                  <a:gd name="connsiteY3-8" fmla="*/ 2010840 h 2010840"/>
                  <a:gd name="connsiteX4-9" fmla="*/ 0 w 5129782"/>
                  <a:gd name="connsiteY4-10" fmla="*/ 71970 h 2010840"/>
                  <a:gd name="connsiteX5" fmla="*/ 1653 w 5129782"/>
                  <a:gd name="connsiteY5" fmla="*/ 0 h 2010840"/>
                  <a:gd name="connsiteX0-11" fmla="*/ 1653 w 5129782"/>
                  <a:gd name="connsiteY0-12" fmla="*/ 1055 h 2011895"/>
                  <a:gd name="connsiteX1-13" fmla="*/ 79375 w 5129782"/>
                  <a:gd name="connsiteY1-14" fmla="*/ 0 h 2011895"/>
                  <a:gd name="connsiteX2-15" fmla="*/ 5129782 w 5129782"/>
                  <a:gd name="connsiteY2-16" fmla="*/ 1055 h 2011895"/>
                  <a:gd name="connsiteX3-17" fmla="*/ 5129782 w 5129782"/>
                  <a:gd name="connsiteY3-18" fmla="*/ 2011895 h 2011895"/>
                  <a:gd name="connsiteX4-19" fmla="*/ 1653 w 5129782"/>
                  <a:gd name="connsiteY4-20" fmla="*/ 2011895 h 2011895"/>
                  <a:gd name="connsiteX5-21" fmla="*/ 0 w 5129782"/>
                  <a:gd name="connsiteY5-22" fmla="*/ 73025 h 2011895"/>
                  <a:gd name="connsiteX6" fmla="*/ 1653 w 5129782"/>
                  <a:gd name="connsiteY6" fmla="*/ 1055 h 2011895"/>
                  <a:gd name="connsiteX0-23" fmla="*/ 52453 w 5129782"/>
                  <a:gd name="connsiteY0-24" fmla="*/ 35980 h 2011895"/>
                  <a:gd name="connsiteX1-25" fmla="*/ 79375 w 5129782"/>
                  <a:gd name="connsiteY1-26" fmla="*/ 0 h 2011895"/>
                  <a:gd name="connsiteX2-27" fmla="*/ 5129782 w 5129782"/>
                  <a:gd name="connsiteY2-28" fmla="*/ 1055 h 2011895"/>
                  <a:gd name="connsiteX3-29" fmla="*/ 5129782 w 5129782"/>
                  <a:gd name="connsiteY3-30" fmla="*/ 2011895 h 2011895"/>
                  <a:gd name="connsiteX4-31" fmla="*/ 1653 w 5129782"/>
                  <a:gd name="connsiteY4-32" fmla="*/ 2011895 h 2011895"/>
                  <a:gd name="connsiteX5-33" fmla="*/ 0 w 5129782"/>
                  <a:gd name="connsiteY5-34" fmla="*/ 73025 h 2011895"/>
                  <a:gd name="connsiteX6-35" fmla="*/ 52453 w 5129782"/>
                  <a:gd name="connsiteY6-36" fmla="*/ 35980 h 201189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21" y="connsiteY5-22"/>
                  </a:cxn>
                  <a:cxn ang="0">
                    <a:pos x="connsiteX6-35" y="connsiteY6-36"/>
                  </a:cxn>
                </a:cxnLst>
                <a:rect l="l" t="t" r="r" b="b"/>
                <a:pathLst>
                  <a:path w="5129782" h="2011895">
                    <a:moveTo>
                      <a:pt x="52453" y="35980"/>
                    </a:moveTo>
                    <a:lnTo>
                      <a:pt x="79375" y="0"/>
                    </a:lnTo>
                    <a:lnTo>
                      <a:pt x="5129782" y="1055"/>
                    </a:lnTo>
                    <a:lnTo>
                      <a:pt x="5129782" y="2011895"/>
                    </a:lnTo>
                    <a:lnTo>
                      <a:pt x="1653" y="2011895"/>
                    </a:lnTo>
                    <a:lnTo>
                      <a:pt x="0" y="73025"/>
                    </a:lnTo>
                    <a:lnTo>
                      <a:pt x="52453" y="35980"/>
                    </a:lnTo>
                    <a:close/>
                  </a:path>
                </a:pathLst>
              </a:custGeom>
              <a:noFill/>
              <a:ln w="15875">
                <a:gradFill>
                  <a:gsLst>
                    <a:gs pos="0">
                      <a:srgbClr val="1865F1"/>
                    </a:gs>
                    <a:gs pos="100000">
                      <a:srgbClr val="3B7DF3"/>
                    </a:gs>
                  </a:gsLst>
                  <a:lin ang="5400000" scaled="1"/>
                </a:gra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三角形">
                <a:extLst>
                  <a:ext uri="{FF2B5EF4-FFF2-40B4-BE49-F238E27FC236}">
                    <a16:creationId xmlns:a16="http://schemas.microsoft.com/office/drawing/2014/main" id="{ECE3763A-E651-531A-900C-CFCE1BAF5AB7}"/>
                  </a:ext>
                </a:extLst>
              </p:cNvPr>
              <p:cNvSpPr/>
              <p:nvPr/>
            </p:nvSpPr>
            <p:spPr bwMode="auto">
              <a:xfrm>
                <a:off x="3434846" y="2339023"/>
                <a:ext cx="209550" cy="209550"/>
              </a:xfrm>
              <a:custGeom>
                <a:avLst/>
                <a:gdLst>
                  <a:gd name="T0" fmla="*/ 118 w 118"/>
                  <a:gd name="T1" fmla="*/ 0 h 118"/>
                  <a:gd name="T2" fmla="*/ 118 w 118"/>
                  <a:gd name="T3" fmla="*/ 118 h 118"/>
                  <a:gd name="T4" fmla="*/ 0 w 118"/>
                  <a:gd name="T5" fmla="*/ 118 h 118"/>
                  <a:gd name="T6" fmla="*/ 118 w 118"/>
                  <a:gd name="T7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118">
                    <a:moveTo>
                      <a:pt x="118" y="0"/>
                    </a:moveTo>
                    <a:lnTo>
                      <a:pt x="118" y="118"/>
                    </a:lnTo>
                    <a:lnTo>
                      <a:pt x="0" y="118"/>
                    </a:lnTo>
                    <a:lnTo>
                      <a:pt x="118" y="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503BDF4E-5524-4814-8CD4-CCE2CDD1B376}"/>
                  </a:ext>
                </a:extLst>
              </p:cNvPr>
              <p:cNvSpPr/>
              <p:nvPr/>
            </p:nvSpPr>
            <p:spPr>
              <a:xfrm>
                <a:off x="8178432" y="4117789"/>
                <a:ext cx="326296" cy="316629"/>
              </a:xfrm>
              <a:custGeom>
                <a:avLst/>
                <a:gdLst>
                  <a:gd name="connsiteX0" fmla="*/ 190 w 567187"/>
                  <a:gd name="connsiteY0" fmla="*/ 426581 h 550382"/>
                  <a:gd name="connsiteX1" fmla="*/ 30099 w 567187"/>
                  <a:gd name="connsiteY1" fmla="*/ 411532 h 550382"/>
                  <a:gd name="connsiteX2" fmla="*/ 30099 w 567187"/>
                  <a:gd name="connsiteY2" fmla="*/ 372956 h 550382"/>
                  <a:gd name="connsiteX3" fmla="*/ 30956 w 567187"/>
                  <a:gd name="connsiteY3" fmla="*/ 311043 h 550382"/>
                  <a:gd name="connsiteX4" fmla="*/ 72104 w 567187"/>
                  <a:gd name="connsiteY4" fmla="*/ 256084 h 550382"/>
                  <a:gd name="connsiteX5" fmla="*/ 142113 w 567187"/>
                  <a:gd name="connsiteY5" fmla="*/ 228842 h 550382"/>
                  <a:gd name="connsiteX6" fmla="*/ 147733 w 567187"/>
                  <a:gd name="connsiteY6" fmla="*/ 205315 h 550382"/>
                  <a:gd name="connsiteX7" fmla="*/ 125920 w 567187"/>
                  <a:gd name="connsiteY7" fmla="*/ 168930 h 550382"/>
                  <a:gd name="connsiteX8" fmla="*/ 119063 w 567187"/>
                  <a:gd name="connsiteY8" fmla="*/ 163120 h 550382"/>
                  <a:gd name="connsiteX9" fmla="*/ 101155 w 567187"/>
                  <a:gd name="connsiteY9" fmla="*/ 117495 h 550382"/>
                  <a:gd name="connsiteX10" fmla="*/ 103822 w 567187"/>
                  <a:gd name="connsiteY10" fmla="*/ 92730 h 550382"/>
                  <a:gd name="connsiteX11" fmla="*/ 126873 w 567187"/>
                  <a:gd name="connsiteY11" fmla="*/ 28722 h 550382"/>
                  <a:gd name="connsiteX12" fmla="*/ 220789 w 567187"/>
                  <a:gd name="connsiteY12" fmla="*/ 4624 h 550382"/>
                  <a:gd name="connsiteX13" fmla="*/ 279273 w 567187"/>
                  <a:gd name="connsiteY13" fmla="*/ 78252 h 550382"/>
                  <a:gd name="connsiteX14" fmla="*/ 280701 w 567187"/>
                  <a:gd name="connsiteY14" fmla="*/ 104732 h 550382"/>
                  <a:gd name="connsiteX15" fmla="*/ 284321 w 567187"/>
                  <a:gd name="connsiteY15" fmla="*/ 119400 h 550382"/>
                  <a:gd name="connsiteX16" fmla="*/ 266509 w 567187"/>
                  <a:gd name="connsiteY16" fmla="*/ 162929 h 550382"/>
                  <a:gd name="connsiteX17" fmla="*/ 257556 w 567187"/>
                  <a:gd name="connsiteY17" fmla="*/ 171978 h 550382"/>
                  <a:gd name="connsiteX18" fmla="*/ 241173 w 567187"/>
                  <a:gd name="connsiteY18" fmla="*/ 200267 h 550382"/>
                  <a:gd name="connsiteX19" fmla="*/ 247174 w 567187"/>
                  <a:gd name="connsiteY19" fmla="*/ 229985 h 550382"/>
                  <a:gd name="connsiteX20" fmla="*/ 271843 w 567187"/>
                  <a:gd name="connsiteY20" fmla="*/ 239701 h 550382"/>
                  <a:gd name="connsiteX21" fmla="*/ 350901 w 567187"/>
                  <a:gd name="connsiteY21" fmla="*/ 255512 h 550382"/>
                  <a:gd name="connsiteX22" fmla="*/ 363379 w 567187"/>
                  <a:gd name="connsiteY22" fmla="*/ 263894 h 550382"/>
                  <a:gd name="connsiteX23" fmla="*/ 351187 w 567187"/>
                  <a:gd name="connsiteY23" fmla="*/ 271705 h 550382"/>
                  <a:gd name="connsiteX24" fmla="*/ 292798 w 567187"/>
                  <a:gd name="connsiteY24" fmla="*/ 271705 h 550382"/>
                  <a:gd name="connsiteX25" fmla="*/ 292798 w 567187"/>
                  <a:gd name="connsiteY25" fmla="*/ 293327 h 550382"/>
                  <a:gd name="connsiteX26" fmla="*/ 457771 w 567187"/>
                  <a:gd name="connsiteY26" fmla="*/ 293327 h 550382"/>
                  <a:gd name="connsiteX27" fmla="*/ 457771 w 567187"/>
                  <a:gd name="connsiteY27" fmla="*/ 271705 h 550382"/>
                  <a:gd name="connsiteX28" fmla="*/ 405098 w 567187"/>
                  <a:gd name="connsiteY28" fmla="*/ 271705 h 550382"/>
                  <a:gd name="connsiteX29" fmla="*/ 395288 w 567187"/>
                  <a:gd name="connsiteY29" fmla="*/ 271419 h 550382"/>
                  <a:gd name="connsiteX30" fmla="*/ 386429 w 567187"/>
                  <a:gd name="connsiteY30" fmla="*/ 263513 h 550382"/>
                  <a:gd name="connsiteX31" fmla="*/ 395383 w 567187"/>
                  <a:gd name="connsiteY31" fmla="*/ 255893 h 550382"/>
                  <a:gd name="connsiteX32" fmla="*/ 428530 w 567187"/>
                  <a:gd name="connsiteY32" fmla="*/ 255417 h 550382"/>
                  <a:gd name="connsiteX33" fmla="*/ 460629 w 567187"/>
                  <a:gd name="connsiteY33" fmla="*/ 255512 h 550382"/>
                  <a:gd name="connsiteX34" fmla="*/ 474916 w 567187"/>
                  <a:gd name="connsiteY34" fmla="*/ 268943 h 550382"/>
                  <a:gd name="connsiteX35" fmla="*/ 474821 w 567187"/>
                  <a:gd name="connsiteY35" fmla="*/ 297708 h 550382"/>
                  <a:gd name="connsiteX36" fmla="*/ 471201 w 567187"/>
                  <a:gd name="connsiteY36" fmla="*/ 306661 h 550382"/>
                  <a:gd name="connsiteX37" fmla="*/ 470916 w 567187"/>
                  <a:gd name="connsiteY37" fmla="*/ 337713 h 550382"/>
                  <a:gd name="connsiteX38" fmla="*/ 474916 w 567187"/>
                  <a:gd name="connsiteY38" fmla="*/ 348762 h 550382"/>
                  <a:gd name="connsiteX39" fmla="*/ 474916 w 567187"/>
                  <a:gd name="connsiteY39" fmla="*/ 374194 h 550382"/>
                  <a:gd name="connsiteX40" fmla="*/ 471488 w 567187"/>
                  <a:gd name="connsiteY40" fmla="*/ 384195 h 550382"/>
                  <a:gd name="connsiteX41" fmla="*/ 464058 w 567187"/>
                  <a:gd name="connsiteY41" fmla="*/ 411532 h 550382"/>
                  <a:gd name="connsiteX42" fmla="*/ 538067 w 567187"/>
                  <a:gd name="connsiteY42" fmla="*/ 411532 h 550382"/>
                  <a:gd name="connsiteX43" fmla="*/ 566928 w 567187"/>
                  <a:gd name="connsiteY43" fmla="*/ 442393 h 550382"/>
                  <a:gd name="connsiteX44" fmla="*/ 549211 w 567187"/>
                  <a:gd name="connsiteY44" fmla="*/ 462681 h 550382"/>
                  <a:gd name="connsiteX45" fmla="*/ 549021 w 567187"/>
                  <a:gd name="connsiteY45" fmla="*/ 473920 h 550382"/>
                  <a:gd name="connsiteX46" fmla="*/ 541210 w 567187"/>
                  <a:gd name="connsiteY46" fmla="*/ 485732 h 550382"/>
                  <a:gd name="connsiteX47" fmla="*/ 532733 w 567187"/>
                  <a:gd name="connsiteY47" fmla="*/ 474682 h 550382"/>
                  <a:gd name="connsiteX48" fmla="*/ 532733 w 567187"/>
                  <a:gd name="connsiteY48" fmla="*/ 462586 h 550382"/>
                  <a:gd name="connsiteX49" fmla="*/ 34576 w 567187"/>
                  <a:gd name="connsiteY49" fmla="*/ 462586 h 550382"/>
                  <a:gd name="connsiteX50" fmla="*/ 34957 w 567187"/>
                  <a:gd name="connsiteY50" fmla="*/ 525927 h 550382"/>
                  <a:gd name="connsiteX51" fmla="*/ 42576 w 567187"/>
                  <a:gd name="connsiteY51" fmla="*/ 532976 h 550382"/>
                  <a:gd name="connsiteX52" fmla="*/ 52388 w 567187"/>
                  <a:gd name="connsiteY52" fmla="*/ 533261 h 550382"/>
                  <a:gd name="connsiteX53" fmla="*/ 515017 w 567187"/>
                  <a:gd name="connsiteY53" fmla="*/ 533261 h 550382"/>
                  <a:gd name="connsiteX54" fmla="*/ 533114 w 567187"/>
                  <a:gd name="connsiteY54" fmla="*/ 518116 h 550382"/>
                  <a:gd name="connsiteX55" fmla="*/ 540830 w 567187"/>
                  <a:gd name="connsiteY55" fmla="*/ 509163 h 550382"/>
                  <a:gd name="connsiteX56" fmla="*/ 548735 w 567187"/>
                  <a:gd name="connsiteY56" fmla="*/ 517926 h 550382"/>
                  <a:gd name="connsiteX57" fmla="*/ 521684 w 567187"/>
                  <a:gd name="connsiteY57" fmla="*/ 550311 h 550382"/>
                  <a:gd name="connsiteX58" fmla="*/ 44672 w 567187"/>
                  <a:gd name="connsiteY58" fmla="*/ 550311 h 550382"/>
                  <a:gd name="connsiteX59" fmla="*/ 17716 w 567187"/>
                  <a:gd name="connsiteY59" fmla="*/ 522974 h 550382"/>
                  <a:gd name="connsiteX60" fmla="*/ 17716 w 567187"/>
                  <a:gd name="connsiteY60" fmla="*/ 465729 h 550382"/>
                  <a:gd name="connsiteX61" fmla="*/ 0 w 567187"/>
                  <a:gd name="connsiteY61" fmla="*/ 448870 h 550382"/>
                  <a:gd name="connsiteX62" fmla="*/ 190 w 567187"/>
                  <a:gd name="connsiteY62" fmla="*/ 426581 h 550382"/>
                  <a:gd name="connsiteX63" fmla="*/ 159353 w 567187"/>
                  <a:gd name="connsiteY63" fmla="*/ 411056 h 550382"/>
                  <a:gd name="connsiteX64" fmla="*/ 170497 w 567187"/>
                  <a:gd name="connsiteY64" fmla="*/ 316568 h 550382"/>
                  <a:gd name="connsiteX65" fmla="*/ 169259 w 567187"/>
                  <a:gd name="connsiteY65" fmla="*/ 301994 h 550382"/>
                  <a:gd name="connsiteX66" fmla="*/ 141065 w 567187"/>
                  <a:gd name="connsiteY66" fmla="*/ 289040 h 550382"/>
                  <a:gd name="connsiteX67" fmla="*/ 123253 w 567187"/>
                  <a:gd name="connsiteY67" fmla="*/ 253798 h 550382"/>
                  <a:gd name="connsiteX68" fmla="*/ 71914 w 567187"/>
                  <a:gd name="connsiteY68" fmla="*/ 274467 h 550382"/>
                  <a:gd name="connsiteX69" fmla="*/ 47530 w 567187"/>
                  <a:gd name="connsiteY69" fmla="*/ 309043 h 550382"/>
                  <a:gd name="connsiteX70" fmla="*/ 47244 w 567187"/>
                  <a:gd name="connsiteY70" fmla="*/ 410865 h 550382"/>
                  <a:gd name="connsiteX71" fmla="*/ 85820 w 567187"/>
                  <a:gd name="connsiteY71" fmla="*/ 410865 h 550382"/>
                  <a:gd name="connsiteX72" fmla="*/ 85820 w 567187"/>
                  <a:gd name="connsiteY72" fmla="*/ 399340 h 550382"/>
                  <a:gd name="connsiteX73" fmla="*/ 85915 w 567187"/>
                  <a:gd name="connsiteY73" fmla="*/ 337427 h 550382"/>
                  <a:gd name="connsiteX74" fmla="*/ 93821 w 567187"/>
                  <a:gd name="connsiteY74" fmla="*/ 320949 h 550382"/>
                  <a:gd name="connsiteX75" fmla="*/ 102203 w 567187"/>
                  <a:gd name="connsiteY75" fmla="*/ 336856 h 550382"/>
                  <a:gd name="connsiteX76" fmla="*/ 102203 w 567187"/>
                  <a:gd name="connsiteY76" fmla="*/ 360097 h 550382"/>
                  <a:gd name="connsiteX77" fmla="*/ 102203 w 567187"/>
                  <a:gd name="connsiteY77" fmla="*/ 410960 h 550382"/>
                  <a:gd name="connsiteX78" fmla="*/ 159353 w 567187"/>
                  <a:gd name="connsiteY78" fmla="*/ 411056 h 550382"/>
                  <a:gd name="connsiteX79" fmla="*/ 141065 w 567187"/>
                  <a:gd name="connsiteY79" fmla="*/ 113018 h 550382"/>
                  <a:gd name="connsiteX80" fmla="*/ 141160 w 567187"/>
                  <a:gd name="connsiteY80" fmla="*/ 154643 h 550382"/>
                  <a:gd name="connsiteX81" fmla="*/ 194215 w 567187"/>
                  <a:gd name="connsiteY81" fmla="*/ 205030 h 550382"/>
                  <a:gd name="connsiteX82" fmla="*/ 243554 w 567187"/>
                  <a:gd name="connsiteY82" fmla="*/ 153023 h 550382"/>
                  <a:gd name="connsiteX83" fmla="*/ 243935 w 567187"/>
                  <a:gd name="connsiteY83" fmla="*/ 114447 h 550382"/>
                  <a:gd name="connsiteX84" fmla="*/ 228886 w 567187"/>
                  <a:gd name="connsiteY84" fmla="*/ 89491 h 550382"/>
                  <a:gd name="connsiteX85" fmla="*/ 212598 w 567187"/>
                  <a:gd name="connsiteY85" fmla="*/ 94254 h 550382"/>
                  <a:gd name="connsiteX86" fmla="*/ 200406 w 567187"/>
                  <a:gd name="connsiteY86" fmla="*/ 99302 h 550382"/>
                  <a:gd name="connsiteX87" fmla="*/ 141065 w 567187"/>
                  <a:gd name="connsiteY87" fmla="*/ 113018 h 550382"/>
                  <a:gd name="connsiteX88" fmla="*/ 18002 w 567187"/>
                  <a:gd name="connsiteY88" fmla="*/ 429058 h 550382"/>
                  <a:gd name="connsiteX89" fmla="*/ 30099 w 567187"/>
                  <a:gd name="connsiteY89" fmla="*/ 445727 h 550382"/>
                  <a:gd name="connsiteX90" fmla="*/ 537019 w 567187"/>
                  <a:gd name="connsiteY90" fmla="*/ 445727 h 550382"/>
                  <a:gd name="connsiteX91" fmla="*/ 548259 w 567187"/>
                  <a:gd name="connsiteY91" fmla="*/ 429058 h 550382"/>
                  <a:gd name="connsiteX92" fmla="*/ 18002 w 567187"/>
                  <a:gd name="connsiteY92" fmla="*/ 429058 h 550382"/>
                  <a:gd name="connsiteX93" fmla="*/ 262414 w 567187"/>
                  <a:gd name="connsiteY93" fmla="*/ 101112 h 550382"/>
                  <a:gd name="connsiteX94" fmla="*/ 228695 w 567187"/>
                  <a:gd name="connsiteY94" fmla="*/ 26341 h 550382"/>
                  <a:gd name="connsiteX95" fmla="*/ 143637 w 567187"/>
                  <a:gd name="connsiteY95" fmla="*/ 35294 h 550382"/>
                  <a:gd name="connsiteX96" fmla="*/ 122110 w 567187"/>
                  <a:gd name="connsiteY96" fmla="*/ 101302 h 550382"/>
                  <a:gd name="connsiteX97" fmla="*/ 140113 w 567187"/>
                  <a:gd name="connsiteY97" fmla="*/ 93206 h 550382"/>
                  <a:gd name="connsiteX98" fmla="*/ 218980 w 567187"/>
                  <a:gd name="connsiteY98" fmla="*/ 71870 h 550382"/>
                  <a:gd name="connsiteX99" fmla="*/ 238887 w 567187"/>
                  <a:gd name="connsiteY99" fmla="*/ 74823 h 550382"/>
                  <a:gd name="connsiteX100" fmla="*/ 262414 w 567187"/>
                  <a:gd name="connsiteY100" fmla="*/ 101112 h 550382"/>
                  <a:gd name="connsiteX101" fmla="*/ 215551 w 567187"/>
                  <a:gd name="connsiteY101" fmla="*/ 301328 h 550382"/>
                  <a:gd name="connsiteX102" fmla="*/ 226314 w 567187"/>
                  <a:gd name="connsiteY102" fmla="*/ 410674 h 550382"/>
                  <a:gd name="connsiteX103" fmla="*/ 263080 w 567187"/>
                  <a:gd name="connsiteY103" fmla="*/ 410674 h 550382"/>
                  <a:gd name="connsiteX104" fmla="*/ 274415 w 567187"/>
                  <a:gd name="connsiteY104" fmla="*/ 371241 h 550382"/>
                  <a:gd name="connsiteX105" fmla="*/ 274796 w 567187"/>
                  <a:gd name="connsiteY105" fmla="*/ 366955 h 550382"/>
                  <a:gd name="connsiteX106" fmla="*/ 266795 w 567187"/>
                  <a:gd name="connsiteY106" fmla="*/ 343904 h 550382"/>
                  <a:gd name="connsiteX107" fmla="*/ 272224 w 567187"/>
                  <a:gd name="connsiteY107" fmla="*/ 295327 h 550382"/>
                  <a:gd name="connsiteX108" fmla="*/ 274701 w 567187"/>
                  <a:gd name="connsiteY108" fmla="*/ 287611 h 550382"/>
                  <a:gd name="connsiteX109" fmla="*/ 274796 w 567187"/>
                  <a:gd name="connsiteY109" fmla="*/ 258656 h 550382"/>
                  <a:gd name="connsiteX110" fmla="*/ 262223 w 567187"/>
                  <a:gd name="connsiteY110" fmla="*/ 254083 h 550382"/>
                  <a:gd name="connsiteX111" fmla="*/ 243649 w 567187"/>
                  <a:gd name="connsiteY111" fmla="*/ 291040 h 550382"/>
                  <a:gd name="connsiteX112" fmla="*/ 215551 w 567187"/>
                  <a:gd name="connsiteY112" fmla="*/ 301328 h 550382"/>
                  <a:gd name="connsiteX113" fmla="*/ 281083 w 567187"/>
                  <a:gd name="connsiteY113" fmla="*/ 333046 h 550382"/>
                  <a:gd name="connsiteX114" fmla="*/ 446722 w 567187"/>
                  <a:gd name="connsiteY114" fmla="*/ 333046 h 550382"/>
                  <a:gd name="connsiteX115" fmla="*/ 446722 w 567187"/>
                  <a:gd name="connsiteY115" fmla="*/ 311805 h 550382"/>
                  <a:gd name="connsiteX116" fmla="*/ 281083 w 567187"/>
                  <a:gd name="connsiteY116" fmla="*/ 311805 h 550382"/>
                  <a:gd name="connsiteX117" fmla="*/ 281083 w 567187"/>
                  <a:gd name="connsiteY117" fmla="*/ 333046 h 550382"/>
                  <a:gd name="connsiteX118" fmla="*/ 292227 w 567187"/>
                  <a:gd name="connsiteY118" fmla="*/ 372098 h 550382"/>
                  <a:gd name="connsiteX119" fmla="*/ 457676 w 567187"/>
                  <a:gd name="connsiteY119" fmla="*/ 372098 h 550382"/>
                  <a:gd name="connsiteX120" fmla="*/ 457676 w 567187"/>
                  <a:gd name="connsiteY120" fmla="*/ 351048 h 550382"/>
                  <a:gd name="connsiteX121" fmla="*/ 292227 w 567187"/>
                  <a:gd name="connsiteY121" fmla="*/ 351048 h 550382"/>
                  <a:gd name="connsiteX122" fmla="*/ 292227 w 567187"/>
                  <a:gd name="connsiteY122" fmla="*/ 372098 h 550382"/>
                  <a:gd name="connsiteX123" fmla="*/ 446818 w 567187"/>
                  <a:gd name="connsiteY123" fmla="*/ 389815 h 550382"/>
                  <a:gd name="connsiteX124" fmla="*/ 281273 w 567187"/>
                  <a:gd name="connsiteY124" fmla="*/ 389815 h 550382"/>
                  <a:gd name="connsiteX125" fmla="*/ 281273 w 567187"/>
                  <a:gd name="connsiteY125" fmla="*/ 410960 h 550382"/>
                  <a:gd name="connsiteX126" fmla="*/ 446818 w 567187"/>
                  <a:gd name="connsiteY126" fmla="*/ 410960 h 550382"/>
                  <a:gd name="connsiteX127" fmla="*/ 446818 w 567187"/>
                  <a:gd name="connsiteY127" fmla="*/ 389815 h 550382"/>
                  <a:gd name="connsiteX128" fmla="*/ 209455 w 567187"/>
                  <a:gd name="connsiteY128" fmla="*/ 410865 h 550382"/>
                  <a:gd name="connsiteX129" fmla="*/ 198787 w 567187"/>
                  <a:gd name="connsiteY129" fmla="*/ 321330 h 550382"/>
                  <a:gd name="connsiteX130" fmla="*/ 192691 w 567187"/>
                  <a:gd name="connsiteY130" fmla="*/ 314186 h 550382"/>
                  <a:gd name="connsiteX131" fmla="*/ 186880 w 567187"/>
                  <a:gd name="connsiteY131" fmla="*/ 321711 h 550382"/>
                  <a:gd name="connsiteX132" fmla="*/ 184785 w 567187"/>
                  <a:gd name="connsiteY132" fmla="*/ 338094 h 550382"/>
                  <a:gd name="connsiteX133" fmla="*/ 176308 w 567187"/>
                  <a:gd name="connsiteY133" fmla="*/ 410865 h 550382"/>
                  <a:gd name="connsiteX134" fmla="*/ 209455 w 567187"/>
                  <a:gd name="connsiteY134" fmla="*/ 410865 h 550382"/>
                  <a:gd name="connsiteX135" fmla="*/ 217741 w 567187"/>
                  <a:gd name="connsiteY135" fmla="*/ 219603 h 550382"/>
                  <a:gd name="connsiteX136" fmla="*/ 167735 w 567187"/>
                  <a:gd name="connsiteY136" fmla="*/ 219603 h 550382"/>
                  <a:gd name="connsiteX137" fmla="*/ 193453 w 567187"/>
                  <a:gd name="connsiteY137" fmla="*/ 259894 h 550382"/>
                  <a:gd name="connsiteX138" fmla="*/ 217741 w 567187"/>
                  <a:gd name="connsiteY138" fmla="*/ 219603 h 550382"/>
                  <a:gd name="connsiteX139" fmla="*/ 139541 w 567187"/>
                  <a:gd name="connsiteY139" fmla="*/ 248749 h 550382"/>
                  <a:gd name="connsiteX140" fmla="*/ 158401 w 567187"/>
                  <a:gd name="connsiteY140" fmla="*/ 286373 h 550382"/>
                  <a:gd name="connsiteX141" fmla="*/ 172974 w 567187"/>
                  <a:gd name="connsiteY141" fmla="*/ 276086 h 550382"/>
                  <a:gd name="connsiteX142" fmla="*/ 180499 w 567187"/>
                  <a:gd name="connsiteY142" fmla="*/ 270086 h 550382"/>
                  <a:gd name="connsiteX143" fmla="*/ 166497 w 567187"/>
                  <a:gd name="connsiteY143" fmla="*/ 252750 h 550382"/>
                  <a:gd name="connsiteX144" fmla="*/ 139541 w 567187"/>
                  <a:gd name="connsiteY144" fmla="*/ 248749 h 550382"/>
                  <a:gd name="connsiteX145" fmla="*/ 247078 w 567187"/>
                  <a:gd name="connsiteY145" fmla="*/ 247130 h 550382"/>
                  <a:gd name="connsiteX146" fmla="*/ 228600 w 567187"/>
                  <a:gd name="connsiteY146" fmla="*/ 242939 h 550382"/>
                  <a:gd name="connsiteX147" fmla="*/ 204883 w 567187"/>
                  <a:gd name="connsiteY147" fmla="*/ 270657 h 550382"/>
                  <a:gd name="connsiteX148" fmla="*/ 227362 w 567187"/>
                  <a:gd name="connsiteY148" fmla="*/ 286469 h 550382"/>
                  <a:gd name="connsiteX149" fmla="*/ 247078 w 567187"/>
                  <a:gd name="connsiteY149" fmla="*/ 247130 h 550382"/>
                  <a:gd name="connsiteX150" fmla="*/ 193548 w 567187"/>
                  <a:gd name="connsiteY150" fmla="*/ 281801 h 550382"/>
                  <a:gd name="connsiteX151" fmla="*/ 180975 w 567187"/>
                  <a:gd name="connsiteY151" fmla="*/ 291612 h 550382"/>
                  <a:gd name="connsiteX152" fmla="*/ 181642 w 567187"/>
                  <a:gd name="connsiteY152" fmla="*/ 296089 h 550382"/>
                  <a:gd name="connsiteX153" fmla="*/ 199453 w 567187"/>
                  <a:gd name="connsiteY153" fmla="*/ 297327 h 550382"/>
                  <a:gd name="connsiteX154" fmla="*/ 203549 w 567187"/>
                  <a:gd name="connsiteY154" fmla="*/ 293041 h 550382"/>
                  <a:gd name="connsiteX155" fmla="*/ 193548 w 567187"/>
                  <a:gd name="connsiteY155" fmla="*/ 281801 h 550382"/>
                  <a:gd name="connsiteX156" fmla="*/ 260604 w 567187"/>
                  <a:gd name="connsiteY156" fmla="*/ 144927 h 550382"/>
                  <a:gd name="connsiteX157" fmla="*/ 265176 w 567187"/>
                  <a:gd name="connsiteY157" fmla="*/ 146641 h 550382"/>
                  <a:gd name="connsiteX158" fmla="*/ 270129 w 567187"/>
                  <a:gd name="connsiteY158" fmla="*/ 131020 h 550382"/>
                  <a:gd name="connsiteX159" fmla="*/ 263461 w 567187"/>
                  <a:gd name="connsiteY159" fmla="*/ 119972 h 550382"/>
                  <a:gd name="connsiteX160" fmla="*/ 260699 w 567187"/>
                  <a:gd name="connsiteY160" fmla="*/ 121591 h 550382"/>
                  <a:gd name="connsiteX161" fmla="*/ 260604 w 567187"/>
                  <a:gd name="connsiteY161" fmla="*/ 144927 h 550382"/>
                  <a:gd name="connsiteX162" fmla="*/ 123253 w 567187"/>
                  <a:gd name="connsiteY162" fmla="*/ 146546 h 550382"/>
                  <a:gd name="connsiteX163" fmla="*/ 123253 w 567187"/>
                  <a:gd name="connsiteY163" fmla="*/ 121019 h 550382"/>
                  <a:gd name="connsiteX164" fmla="*/ 123253 w 567187"/>
                  <a:gd name="connsiteY164" fmla="*/ 146546 h 550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</a:cxnLst>
                <a:rect l="l" t="t" r="r" b="b"/>
                <a:pathLst>
                  <a:path w="567187" h="550382">
                    <a:moveTo>
                      <a:pt x="190" y="426581"/>
                    </a:moveTo>
                    <a:cubicBezTo>
                      <a:pt x="5334" y="413532"/>
                      <a:pt x="16383" y="410770"/>
                      <a:pt x="30099" y="411532"/>
                    </a:cubicBezTo>
                    <a:cubicBezTo>
                      <a:pt x="30099" y="397911"/>
                      <a:pt x="30004" y="385433"/>
                      <a:pt x="30099" y="372956"/>
                    </a:cubicBezTo>
                    <a:cubicBezTo>
                      <a:pt x="30289" y="352286"/>
                      <a:pt x="29908" y="331617"/>
                      <a:pt x="30956" y="311043"/>
                    </a:cubicBezTo>
                    <a:cubicBezTo>
                      <a:pt x="32385" y="283897"/>
                      <a:pt x="47434" y="265990"/>
                      <a:pt x="72104" y="256084"/>
                    </a:cubicBezTo>
                    <a:cubicBezTo>
                      <a:pt x="95345" y="246654"/>
                      <a:pt x="118776" y="237891"/>
                      <a:pt x="142113" y="228842"/>
                    </a:cubicBezTo>
                    <a:cubicBezTo>
                      <a:pt x="151828" y="225032"/>
                      <a:pt x="155257" y="212555"/>
                      <a:pt x="147733" y="205315"/>
                    </a:cubicBezTo>
                    <a:cubicBezTo>
                      <a:pt x="137065" y="195028"/>
                      <a:pt x="129540" y="183313"/>
                      <a:pt x="125920" y="168930"/>
                    </a:cubicBezTo>
                    <a:cubicBezTo>
                      <a:pt x="125349" y="166549"/>
                      <a:pt x="121825" y="164168"/>
                      <a:pt x="119063" y="163120"/>
                    </a:cubicBezTo>
                    <a:cubicBezTo>
                      <a:pt x="98584" y="155119"/>
                      <a:pt x="92297" y="137783"/>
                      <a:pt x="101155" y="117495"/>
                    </a:cubicBezTo>
                    <a:cubicBezTo>
                      <a:pt x="104299" y="110161"/>
                      <a:pt x="103917" y="101017"/>
                      <a:pt x="103822" y="92730"/>
                    </a:cubicBezTo>
                    <a:cubicBezTo>
                      <a:pt x="103727" y="68441"/>
                      <a:pt x="110776" y="47105"/>
                      <a:pt x="126873" y="28722"/>
                    </a:cubicBezTo>
                    <a:cubicBezTo>
                      <a:pt x="149447" y="3100"/>
                      <a:pt x="186499" y="-6616"/>
                      <a:pt x="220789" y="4624"/>
                    </a:cubicBezTo>
                    <a:cubicBezTo>
                      <a:pt x="252413" y="14911"/>
                      <a:pt x="276511" y="45105"/>
                      <a:pt x="279273" y="78252"/>
                    </a:cubicBezTo>
                    <a:cubicBezTo>
                      <a:pt x="280035" y="87015"/>
                      <a:pt x="279844" y="95969"/>
                      <a:pt x="280701" y="104732"/>
                    </a:cubicBezTo>
                    <a:cubicBezTo>
                      <a:pt x="281178" y="109685"/>
                      <a:pt x="282226" y="114828"/>
                      <a:pt x="284321" y="119400"/>
                    </a:cubicBezTo>
                    <a:cubicBezTo>
                      <a:pt x="292227" y="137021"/>
                      <a:pt x="284512" y="155595"/>
                      <a:pt x="266509" y="162929"/>
                    </a:cubicBezTo>
                    <a:cubicBezTo>
                      <a:pt x="262890" y="164453"/>
                      <a:pt x="259747" y="168454"/>
                      <a:pt x="257556" y="171978"/>
                    </a:cubicBezTo>
                    <a:cubicBezTo>
                      <a:pt x="251841" y="181312"/>
                      <a:pt x="248031" y="191981"/>
                      <a:pt x="241173" y="200267"/>
                    </a:cubicBezTo>
                    <a:cubicBezTo>
                      <a:pt x="230314" y="213507"/>
                      <a:pt x="231648" y="223985"/>
                      <a:pt x="247174" y="229985"/>
                    </a:cubicBezTo>
                    <a:cubicBezTo>
                      <a:pt x="255460" y="233224"/>
                      <a:pt x="263747" y="236081"/>
                      <a:pt x="271843" y="239701"/>
                    </a:cubicBezTo>
                    <a:cubicBezTo>
                      <a:pt x="296989" y="251036"/>
                      <a:pt x="322707" y="258846"/>
                      <a:pt x="350901" y="255512"/>
                    </a:cubicBezTo>
                    <a:cubicBezTo>
                      <a:pt x="356901" y="254845"/>
                      <a:pt x="363664" y="255322"/>
                      <a:pt x="363379" y="263894"/>
                    </a:cubicBezTo>
                    <a:cubicBezTo>
                      <a:pt x="363093" y="271514"/>
                      <a:pt x="356997" y="271705"/>
                      <a:pt x="351187" y="271705"/>
                    </a:cubicBezTo>
                    <a:cubicBezTo>
                      <a:pt x="332041" y="271705"/>
                      <a:pt x="312896" y="271705"/>
                      <a:pt x="292798" y="271705"/>
                    </a:cubicBezTo>
                    <a:cubicBezTo>
                      <a:pt x="292798" y="279039"/>
                      <a:pt x="292798" y="285802"/>
                      <a:pt x="292798" y="293327"/>
                    </a:cubicBezTo>
                    <a:cubicBezTo>
                      <a:pt x="347376" y="293327"/>
                      <a:pt x="402241" y="293327"/>
                      <a:pt x="457771" y="293327"/>
                    </a:cubicBezTo>
                    <a:cubicBezTo>
                      <a:pt x="457771" y="286754"/>
                      <a:pt x="457771" y="279896"/>
                      <a:pt x="457771" y="271705"/>
                    </a:cubicBezTo>
                    <a:cubicBezTo>
                      <a:pt x="440245" y="271705"/>
                      <a:pt x="422624" y="271705"/>
                      <a:pt x="405098" y="271705"/>
                    </a:cubicBezTo>
                    <a:cubicBezTo>
                      <a:pt x="401764" y="271705"/>
                      <a:pt x="397955" y="272657"/>
                      <a:pt x="395288" y="271419"/>
                    </a:cubicBezTo>
                    <a:cubicBezTo>
                      <a:pt x="391858" y="269800"/>
                      <a:pt x="389382" y="266276"/>
                      <a:pt x="386429" y="263513"/>
                    </a:cubicBezTo>
                    <a:cubicBezTo>
                      <a:pt x="389382" y="260846"/>
                      <a:pt x="392144" y="256179"/>
                      <a:pt x="395383" y="255893"/>
                    </a:cubicBezTo>
                    <a:cubicBezTo>
                      <a:pt x="406336" y="254941"/>
                      <a:pt x="417481" y="255417"/>
                      <a:pt x="428530" y="255417"/>
                    </a:cubicBezTo>
                    <a:cubicBezTo>
                      <a:pt x="439198" y="255417"/>
                      <a:pt x="449961" y="255417"/>
                      <a:pt x="460629" y="255512"/>
                    </a:cubicBezTo>
                    <a:cubicBezTo>
                      <a:pt x="469487" y="255607"/>
                      <a:pt x="474631" y="260084"/>
                      <a:pt x="474916" y="268943"/>
                    </a:cubicBezTo>
                    <a:cubicBezTo>
                      <a:pt x="475297" y="278563"/>
                      <a:pt x="475297" y="288088"/>
                      <a:pt x="474821" y="297708"/>
                    </a:cubicBezTo>
                    <a:cubicBezTo>
                      <a:pt x="474631" y="300756"/>
                      <a:pt x="473202" y="304376"/>
                      <a:pt x="471201" y="306661"/>
                    </a:cubicBezTo>
                    <a:cubicBezTo>
                      <a:pt x="461105" y="318282"/>
                      <a:pt x="461105" y="326474"/>
                      <a:pt x="470916" y="337713"/>
                    </a:cubicBezTo>
                    <a:cubicBezTo>
                      <a:pt x="473297" y="340475"/>
                      <a:pt x="474631" y="344952"/>
                      <a:pt x="474916" y="348762"/>
                    </a:cubicBezTo>
                    <a:cubicBezTo>
                      <a:pt x="475488" y="357239"/>
                      <a:pt x="475393" y="365716"/>
                      <a:pt x="474916" y="374194"/>
                    </a:cubicBezTo>
                    <a:cubicBezTo>
                      <a:pt x="474726" y="377718"/>
                      <a:pt x="473869" y="382766"/>
                      <a:pt x="471488" y="384195"/>
                    </a:cubicBezTo>
                    <a:cubicBezTo>
                      <a:pt x="459867" y="391053"/>
                      <a:pt x="464915" y="401149"/>
                      <a:pt x="464058" y="411532"/>
                    </a:cubicBezTo>
                    <a:cubicBezTo>
                      <a:pt x="489585" y="411532"/>
                      <a:pt x="513874" y="411532"/>
                      <a:pt x="538067" y="411532"/>
                    </a:cubicBezTo>
                    <a:cubicBezTo>
                      <a:pt x="561308" y="411532"/>
                      <a:pt x="568738" y="419628"/>
                      <a:pt x="566928" y="442393"/>
                    </a:cubicBezTo>
                    <a:cubicBezTo>
                      <a:pt x="566071" y="453537"/>
                      <a:pt x="559498" y="459538"/>
                      <a:pt x="549211" y="462681"/>
                    </a:cubicBezTo>
                    <a:cubicBezTo>
                      <a:pt x="549211" y="466682"/>
                      <a:pt x="550164" y="470777"/>
                      <a:pt x="549021" y="473920"/>
                    </a:cubicBezTo>
                    <a:cubicBezTo>
                      <a:pt x="547306" y="478397"/>
                      <a:pt x="544544" y="485065"/>
                      <a:pt x="541210" y="485732"/>
                    </a:cubicBezTo>
                    <a:cubicBezTo>
                      <a:pt x="533876" y="487256"/>
                      <a:pt x="532924" y="480493"/>
                      <a:pt x="532733" y="474682"/>
                    </a:cubicBezTo>
                    <a:cubicBezTo>
                      <a:pt x="532638" y="470777"/>
                      <a:pt x="532733" y="466777"/>
                      <a:pt x="532733" y="462586"/>
                    </a:cubicBezTo>
                    <a:cubicBezTo>
                      <a:pt x="366046" y="462586"/>
                      <a:pt x="200977" y="462586"/>
                      <a:pt x="34576" y="462586"/>
                    </a:cubicBezTo>
                    <a:cubicBezTo>
                      <a:pt x="34576" y="484112"/>
                      <a:pt x="34290" y="504972"/>
                      <a:pt x="34957" y="525927"/>
                    </a:cubicBezTo>
                    <a:cubicBezTo>
                      <a:pt x="35052" y="528403"/>
                      <a:pt x="39433" y="531642"/>
                      <a:pt x="42576" y="532976"/>
                    </a:cubicBezTo>
                    <a:cubicBezTo>
                      <a:pt x="45434" y="534214"/>
                      <a:pt x="49149" y="533261"/>
                      <a:pt x="52388" y="533261"/>
                    </a:cubicBezTo>
                    <a:cubicBezTo>
                      <a:pt x="206597" y="533261"/>
                      <a:pt x="360807" y="533261"/>
                      <a:pt x="515017" y="533261"/>
                    </a:cubicBezTo>
                    <a:cubicBezTo>
                      <a:pt x="530447" y="533261"/>
                      <a:pt x="530066" y="533166"/>
                      <a:pt x="533114" y="518116"/>
                    </a:cubicBezTo>
                    <a:cubicBezTo>
                      <a:pt x="533781" y="514687"/>
                      <a:pt x="538163" y="512116"/>
                      <a:pt x="540830" y="509163"/>
                    </a:cubicBezTo>
                    <a:cubicBezTo>
                      <a:pt x="543592" y="512020"/>
                      <a:pt x="548164" y="514592"/>
                      <a:pt x="548735" y="517926"/>
                    </a:cubicBezTo>
                    <a:cubicBezTo>
                      <a:pt x="552355" y="537928"/>
                      <a:pt x="541972" y="550311"/>
                      <a:pt x="521684" y="550311"/>
                    </a:cubicBezTo>
                    <a:cubicBezTo>
                      <a:pt x="362712" y="550406"/>
                      <a:pt x="203644" y="550406"/>
                      <a:pt x="44672" y="550311"/>
                    </a:cubicBezTo>
                    <a:cubicBezTo>
                      <a:pt x="26194" y="550311"/>
                      <a:pt x="17907" y="541548"/>
                      <a:pt x="17716" y="522974"/>
                    </a:cubicBezTo>
                    <a:cubicBezTo>
                      <a:pt x="17621" y="503067"/>
                      <a:pt x="17716" y="483160"/>
                      <a:pt x="17716" y="465729"/>
                    </a:cubicBezTo>
                    <a:cubicBezTo>
                      <a:pt x="10858" y="459157"/>
                      <a:pt x="5429" y="454013"/>
                      <a:pt x="0" y="448870"/>
                    </a:cubicBezTo>
                    <a:cubicBezTo>
                      <a:pt x="190" y="441345"/>
                      <a:pt x="190" y="434011"/>
                      <a:pt x="190" y="426581"/>
                    </a:cubicBezTo>
                    <a:close/>
                    <a:moveTo>
                      <a:pt x="159353" y="411056"/>
                    </a:moveTo>
                    <a:cubicBezTo>
                      <a:pt x="163258" y="378766"/>
                      <a:pt x="167068" y="347714"/>
                      <a:pt x="170497" y="316568"/>
                    </a:cubicBezTo>
                    <a:cubicBezTo>
                      <a:pt x="170974" y="311900"/>
                      <a:pt x="169735" y="307043"/>
                      <a:pt x="169259" y="301994"/>
                    </a:cubicBezTo>
                    <a:cubicBezTo>
                      <a:pt x="150876" y="305899"/>
                      <a:pt x="149161" y="305042"/>
                      <a:pt x="141065" y="289040"/>
                    </a:cubicBezTo>
                    <a:cubicBezTo>
                      <a:pt x="135255" y="277610"/>
                      <a:pt x="129445" y="266085"/>
                      <a:pt x="123253" y="253798"/>
                    </a:cubicBezTo>
                    <a:cubicBezTo>
                      <a:pt x="105727" y="260751"/>
                      <a:pt x="88297" y="266561"/>
                      <a:pt x="71914" y="274467"/>
                    </a:cubicBezTo>
                    <a:cubicBezTo>
                      <a:pt x="57912" y="281135"/>
                      <a:pt x="48006" y="293327"/>
                      <a:pt x="47530" y="309043"/>
                    </a:cubicBezTo>
                    <a:cubicBezTo>
                      <a:pt x="46482" y="342761"/>
                      <a:pt x="47244" y="376670"/>
                      <a:pt x="47244" y="410865"/>
                    </a:cubicBezTo>
                    <a:cubicBezTo>
                      <a:pt x="60103" y="410865"/>
                      <a:pt x="72390" y="410865"/>
                      <a:pt x="85820" y="410865"/>
                    </a:cubicBezTo>
                    <a:cubicBezTo>
                      <a:pt x="85820" y="406579"/>
                      <a:pt x="85820" y="402959"/>
                      <a:pt x="85820" y="399340"/>
                    </a:cubicBezTo>
                    <a:cubicBezTo>
                      <a:pt x="85820" y="378670"/>
                      <a:pt x="85725" y="358097"/>
                      <a:pt x="85915" y="337427"/>
                    </a:cubicBezTo>
                    <a:cubicBezTo>
                      <a:pt x="86011" y="330855"/>
                      <a:pt x="83629" y="321235"/>
                      <a:pt x="93821" y="320949"/>
                    </a:cubicBezTo>
                    <a:cubicBezTo>
                      <a:pt x="104203" y="320663"/>
                      <a:pt x="102013" y="330188"/>
                      <a:pt x="102203" y="336856"/>
                    </a:cubicBezTo>
                    <a:cubicBezTo>
                      <a:pt x="102394" y="344571"/>
                      <a:pt x="102203" y="352286"/>
                      <a:pt x="102203" y="360097"/>
                    </a:cubicBezTo>
                    <a:cubicBezTo>
                      <a:pt x="102203" y="376956"/>
                      <a:pt x="102203" y="393720"/>
                      <a:pt x="102203" y="410960"/>
                    </a:cubicBezTo>
                    <a:cubicBezTo>
                      <a:pt x="121825" y="411056"/>
                      <a:pt x="140113" y="411056"/>
                      <a:pt x="159353" y="411056"/>
                    </a:cubicBezTo>
                    <a:close/>
                    <a:moveTo>
                      <a:pt x="141065" y="113018"/>
                    </a:moveTo>
                    <a:cubicBezTo>
                      <a:pt x="141065" y="125972"/>
                      <a:pt x="140494" y="140260"/>
                      <a:pt x="141160" y="154643"/>
                    </a:cubicBezTo>
                    <a:cubicBezTo>
                      <a:pt x="142589" y="184837"/>
                      <a:pt x="165068" y="205887"/>
                      <a:pt x="194215" y="205030"/>
                    </a:cubicBezTo>
                    <a:cubicBezTo>
                      <a:pt x="222028" y="204268"/>
                      <a:pt x="242888" y="182360"/>
                      <a:pt x="243554" y="153023"/>
                    </a:cubicBezTo>
                    <a:cubicBezTo>
                      <a:pt x="243840" y="140165"/>
                      <a:pt x="242697" y="127211"/>
                      <a:pt x="243935" y="114447"/>
                    </a:cubicBezTo>
                    <a:cubicBezTo>
                      <a:pt x="245173" y="101779"/>
                      <a:pt x="236315" y="95587"/>
                      <a:pt x="228886" y="89491"/>
                    </a:cubicBezTo>
                    <a:cubicBezTo>
                      <a:pt x="226314" y="87491"/>
                      <a:pt x="218122" y="92349"/>
                      <a:pt x="212598" y="94254"/>
                    </a:cubicBezTo>
                    <a:cubicBezTo>
                      <a:pt x="208502" y="95778"/>
                      <a:pt x="204597" y="98255"/>
                      <a:pt x="200406" y="99302"/>
                    </a:cubicBezTo>
                    <a:cubicBezTo>
                      <a:pt x="181165" y="103874"/>
                      <a:pt x="161925" y="108161"/>
                      <a:pt x="141065" y="113018"/>
                    </a:cubicBezTo>
                    <a:close/>
                    <a:moveTo>
                      <a:pt x="18002" y="429058"/>
                    </a:moveTo>
                    <a:cubicBezTo>
                      <a:pt x="15621" y="445345"/>
                      <a:pt x="15907" y="445727"/>
                      <a:pt x="30099" y="445727"/>
                    </a:cubicBezTo>
                    <a:cubicBezTo>
                      <a:pt x="199072" y="445727"/>
                      <a:pt x="368046" y="445727"/>
                      <a:pt x="537019" y="445727"/>
                    </a:cubicBezTo>
                    <a:cubicBezTo>
                      <a:pt x="551307" y="445727"/>
                      <a:pt x="552545" y="443917"/>
                      <a:pt x="548259" y="429058"/>
                    </a:cubicBezTo>
                    <a:cubicBezTo>
                      <a:pt x="371856" y="429058"/>
                      <a:pt x="195263" y="429058"/>
                      <a:pt x="18002" y="429058"/>
                    </a:cubicBezTo>
                    <a:close/>
                    <a:moveTo>
                      <a:pt x="262414" y="101112"/>
                    </a:moveTo>
                    <a:cubicBezTo>
                      <a:pt x="268319" y="72537"/>
                      <a:pt x="254317" y="41295"/>
                      <a:pt x="228695" y="26341"/>
                    </a:cubicBezTo>
                    <a:cubicBezTo>
                      <a:pt x="201073" y="10244"/>
                      <a:pt x="167640" y="13863"/>
                      <a:pt x="143637" y="35294"/>
                    </a:cubicBezTo>
                    <a:cubicBezTo>
                      <a:pt x="125254" y="51868"/>
                      <a:pt x="114967" y="84729"/>
                      <a:pt x="122110" y="101302"/>
                    </a:cubicBezTo>
                    <a:cubicBezTo>
                      <a:pt x="128111" y="98445"/>
                      <a:pt x="134207" y="93111"/>
                      <a:pt x="140113" y="93206"/>
                    </a:cubicBezTo>
                    <a:cubicBezTo>
                      <a:pt x="168592" y="93587"/>
                      <a:pt x="194691" y="86253"/>
                      <a:pt x="218980" y="71870"/>
                    </a:cubicBezTo>
                    <a:cubicBezTo>
                      <a:pt x="226314" y="67584"/>
                      <a:pt x="233076" y="68441"/>
                      <a:pt x="238887" y="74823"/>
                    </a:cubicBezTo>
                    <a:cubicBezTo>
                      <a:pt x="246697" y="83491"/>
                      <a:pt x="254413" y="92158"/>
                      <a:pt x="262414" y="101112"/>
                    </a:cubicBezTo>
                    <a:close/>
                    <a:moveTo>
                      <a:pt x="215551" y="301328"/>
                    </a:moveTo>
                    <a:cubicBezTo>
                      <a:pt x="215455" y="339047"/>
                      <a:pt x="223266" y="374670"/>
                      <a:pt x="226314" y="410674"/>
                    </a:cubicBezTo>
                    <a:cubicBezTo>
                      <a:pt x="239363" y="410674"/>
                      <a:pt x="251269" y="410674"/>
                      <a:pt x="263080" y="410674"/>
                    </a:cubicBezTo>
                    <a:cubicBezTo>
                      <a:pt x="265652" y="396578"/>
                      <a:pt x="258127" y="380480"/>
                      <a:pt x="274415" y="371241"/>
                    </a:cubicBezTo>
                    <a:cubicBezTo>
                      <a:pt x="275082" y="370860"/>
                      <a:pt x="274796" y="368479"/>
                      <a:pt x="274796" y="366955"/>
                    </a:cubicBezTo>
                    <a:cubicBezTo>
                      <a:pt x="274796" y="358382"/>
                      <a:pt x="275463" y="350857"/>
                      <a:pt x="266795" y="343904"/>
                    </a:cubicBezTo>
                    <a:cubicBezTo>
                      <a:pt x="258413" y="337237"/>
                      <a:pt x="263842" y="304090"/>
                      <a:pt x="272224" y="295327"/>
                    </a:cubicBezTo>
                    <a:cubicBezTo>
                      <a:pt x="273939" y="293517"/>
                      <a:pt x="274701" y="290183"/>
                      <a:pt x="274701" y="287611"/>
                    </a:cubicBezTo>
                    <a:cubicBezTo>
                      <a:pt x="274987" y="278182"/>
                      <a:pt x="274796" y="268847"/>
                      <a:pt x="274796" y="258656"/>
                    </a:cubicBezTo>
                    <a:cubicBezTo>
                      <a:pt x="271367" y="257417"/>
                      <a:pt x="267081" y="255893"/>
                      <a:pt x="262223" y="254083"/>
                    </a:cubicBezTo>
                    <a:cubicBezTo>
                      <a:pt x="255841" y="266847"/>
                      <a:pt x="249841" y="278944"/>
                      <a:pt x="243649" y="291040"/>
                    </a:cubicBezTo>
                    <a:cubicBezTo>
                      <a:pt x="236791" y="304661"/>
                      <a:pt x="233553" y="306185"/>
                      <a:pt x="215551" y="301328"/>
                    </a:cubicBezTo>
                    <a:close/>
                    <a:moveTo>
                      <a:pt x="281083" y="333046"/>
                    </a:moveTo>
                    <a:cubicBezTo>
                      <a:pt x="336613" y="333046"/>
                      <a:pt x="391382" y="333046"/>
                      <a:pt x="446722" y="333046"/>
                    </a:cubicBezTo>
                    <a:cubicBezTo>
                      <a:pt x="446722" y="325711"/>
                      <a:pt x="446722" y="318949"/>
                      <a:pt x="446722" y="311805"/>
                    </a:cubicBezTo>
                    <a:cubicBezTo>
                      <a:pt x="391287" y="311805"/>
                      <a:pt x="336518" y="311805"/>
                      <a:pt x="281083" y="311805"/>
                    </a:cubicBezTo>
                    <a:cubicBezTo>
                      <a:pt x="281083" y="318853"/>
                      <a:pt x="281083" y="325331"/>
                      <a:pt x="281083" y="333046"/>
                    </a:cubicBezTo>
                    <a:close/>
                    <a:moveTo>
                      <a:pt x="292227" y="372098"/>
                    </a:moveTo>
                    <a:cubicBezTo>
                      <a:pt x="348329" y="372098"/>
                      <a:pt x="403003" y="372098"/>
                      <a:pt x="457676" y="372098"/>
                    </a:cubicBezTo>
                    <a:cubicBezTo>
                      <a:pt x="457676" y="364478"/>
                      <a:pt x="457676" y="357715"/>
                      <a:pt x="457676" y="351048"/>
                    </a:cubicBezTo>
                    <a:cubicBezTo>
                      <a:pt x="402145" y="351048"/>
                      <a:pt x="347472" y="351048"/>
                      <a:pt x="292227" y="351048"/>
                    </a:cubicBezTo>
                    <a:cubicBezTo>
                      <a:pt x="292227" y="358287"/>
                      <a:pt x="292227" y="364859"/>
                      <a:pt x="292227" y="372098"/>
                    </a:cubicBezTo>
                    <a:close/>
                    <a:moveTo>
                      <a:pt x="446818" y="389815"/>
                    </a:moveTo>
                    <a:cubicBezTo>
                      <a:pt x="391192" y="389815"/>
                      <a:pt x="336423" y="389815"/>
                      <a:pt x="281273" y="389815"/>
                    </a:cubicBezTo>
                    <a:cubicBezTo>
                      <a:pt x="281273" y="397244"/>
                      <a:pt x="281273" y="403912"/>
                      <a:pt x="281273" y="410960"/>
                    </a:cubicBezTo>
                    <a:cubicBezTo>
                      <a:pt x="336804" y="410960"/>
                      <a:pt x="391573" y="410960"/>
                      <a:pt x="446818" y="410960"/>
                    </a:cubicBezTo>
                    <a:cubicBezTo>
                      <a:pt x="446818" y="403816"/>
                      <a:pt x="446818" y="397340"/>
                      <a:pt x="446818" y="389815"/>
                    </a:cubicBezTo>
                    <a:close/>
                    <a:moveTo>
                      <a:pt x="209455" y="410865"/>
                    </a:moveTo>
                    <a:cubicBezTo>
                      <a:pt x="205930" y="380385"/>
                      <a:pt x="202597" y="350762"/>
                      <a:pt x="198787" y="321330"/>
                    </a:cubicBezTo>
                    <a:cubicBezTo>
                      <a:pt x="198406" y="318758"/>
                      <a:pt x="194786" y="316568"/>
                      <a:pt x="192691" y="314186"/>
                    </a:cubicBezTo>
                    <a:cubicBezTo>
                      <a:pt x="190690" y="316663"/>
                      <a:pt x="187642" y="318853"/>
                      <a:pt x="186880" y="321711"/>
                    </a:cubicBezTo>
                    <a:cubicBezTo>
                      <a:pt x="185451" y="326950"/>
                      <a:pt x="185356" y="332569"/>
                      <a:pt x="184785" y="338094"/>
                    </a:cubicBezTo>
                    <a:cubicBezTo>
                      <a:pt x="182023" y="362097"/>
                      <a:pt x="179165" y="386100"/>
                      <a:pt x="176308" y="410865"/>
                    </a:cubicBezTo>
                    <a:cubicBezTo>
                      <a:pt x="187642" y="410865"/>
                      <a:pt x="197834" y="410865"/>
                      <a:pt x="209455" y="410865"/>
                    </a:cubicBezTo>
                    <a:close/>
                    <a:moveTo>
                      <a:pt x="217741" y="219603"/>
                    </a:moveTo>
                    <a:cubicBezTo>
                      <a:pt x="200120" y="219603"/>
                      <a:pt x="184594" y="219603"/>
                      <a:pt x="167735" y="219603"/>
                    </a:cubicBezTo>
                    <a:cubicBezTo>
                      <a:pt x="168973" y="237129"/>
                      <a:pt x="184213" y="245416"/>
                      <a:pt x="193453" y="259894"/>
                    </a:cubicBezTo>
                    <a:cubicBezTo>
                      <a:pt x="200977" y="244178"/>
                      <a:pt x="218122" y="236939"/>
                      <a:pt x="217741" y="219603"/>
                    </a:cubicBezTo>
                    <a:close/>
                    <a:moveTo>
                      <a:pt x="139541" y="248749"/>
                    </a:moveTo>
                    <a:cubicBezTo>
                      <a:pt x="145637" y="261037"/>
                      <a:pt x="151828" y="273324"/>
                      <a:pt x="158401" y="286373"/>
                    </a:cubicBezTo>
                    <a:cubicBezTo>
                      <a:pt x="164020" y="282468"/>
                      <a:pt x="168592" y="279325"/>
                      <a:pt x="172974" y="276086"/>
                    </a:cubicBezTo>
                    <a:cubicBezTo>
                      <a:pt x="175355" y="274372"/>
                      <a:pt x="177546" y="272467"/>
                      <a:pt x="180499" y="270086"/>
                    </a:cubicBezTo>
                    <a:cubicBezTo>
                      <a:pt x="175641" y="264085"/>
                      <a:pt x="171069" y="258370"/>
                      <a:pt x="166497" y="252750"/>
                    </a:cubicBezTo>
                    <a:cubicBezTo>
                      <a:pt x="155734" y="239606"/>
                      <a:pt x="155638" y="239606"/>
                      <a:pt x="139541" y="248749"/>
                    </a:cubicBezTo>
                    <a:close/>
                    <a:moveTo>
                      <a:pt x="247078" y="247130"/>
                    </a:moveTo>
                    <a:cubicBezTo>
                      <a:pt x="239744" y="245320"/>
                      <a:pt x="231172" y="240748"/>
                      <a:pt x="228600" y="242939"/>
                    </a:cubicBezTo>
                    <a:cubicBezTo>
                      <a:pt x="219646" y="250845"/>
                      <a:pt x="212788" y="261037"/>
                      <a:pt x="204883" y="270657"/>
                    </a:cubicBezTo>
                    <a:cubicBezTo>
                      <a:pt x="213455" y="276658"/>
                      <a:pt x="220027" y="281325"/>
                      <a:pt x="227362" y="286469"/>
                    </a:cubicBezTo>
                    <a:cubicBezTo>
                      <a:pt x="233934" y="273324"/>
                      <a:pt x="239934" y="261227"/>
                      <a:pt x="247078" y="247130"/>
                    </a:cubicBezTo>
                    <a:close/>
                    <a:moveTo>
                      <a:pt x="193548" y="281801"/>
                    </a:moveTo>
                    <a:cubicBezTo>
                      <a:pt x="188595" y="285707"/>
                      <a:pt x="184785" y="288659"/>
                      <a:pt x="180975" y="291612"/>
                    </a:cubicBezTo>
                    <a:cubicBezTo>
                      <a:pt x="181165" y="293136"/>
                      <a:pt x="181451" y="294565"/>
                      <a:pt x="181642" y="296089"/>
                    </a:cubicBezTo>
                    <a:cubicBezTo>
                      <a:pt x="187547" y="296565"/>
                      <a:pt x="193548" y="297422"/>
                      <a:pt x="199453" y="297327"/>
                    </a:cubicBezTo>
                    <a:cubicBezTo>
                      <a:pt x="200882" y="297327"/>
                      <a:pt x="203740" y="293327"/>
                      <a:pt x="203549" y="293041"/>
                    </a:cubicBezTo>
                    <a:cubicBezTo>
                      <a:pt x="200596" y="289231"/>
                      <a:pt x="197167" y="285802"/>
                      <a:pt x="193548" y="281801"/>
                    </a:cubicBezTo>
                    <a:close/>
                    <a:moveTo>
                      <a:pt x="260604" y="144927"/>
                    </a:moveTo>
                    <a:cubicBezTo>
                      <a:pt x="262128" y="145498"/>
                      <a:pt x="263652" y="146070"/>
                      <a:pt x="265176" y="146641"/>
                    </a:cubicBezTo>
                    <a:cubicBezTo>
                      <a:pt x="266986" y="141403"/>
                      <a:pt x="270129" y="136259"/>
                      <a:pt x="270129" y="131020"/>
                    </a:cubicBezTo>
                    <a:cubicBezTo>
                      <a:pt x="270129" y="127306"/>
                      <a:pt x="265843" y="123686"/>
                      <a:pt x="263461" y="119972"/>
                    </a:cubicBezTo>
                    <a:cubicBezTo>
                      <a:pt x="262509" y="120543"/>
                      <a:pt x="261651" y="121115"/>
                      <a:pt x="260699" y="121591"/>
                    </a:cubicBezTo>
                    <a:cubicBezTo>
                      <a:pt x="260604" y="129401"/>
                      <a:pt x="260604" y="137212"/>
                      <a:pt x="260604" y="144927"/>
                    </a:cubicBezTo>
                    <a:close/>
                    <a:moveTo>
                      <a:pt x="123253" y="146546"/>
                    </a:moveTo>
                    <a:cubicBezTo>
                      <a:pt x="123253" y="137498"/>
                      <a:pt x="123253" y="129497"/>
                      <a:pt x="123253" y="121019"/>
                    </a:cubicBezTo>
                    <a:cubicBezTo>
                      <a:pt x="110014" y="129020"/>
                      <a:pt x="110014" y="138069"/>
                      <a:pt x="123253" y="1465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4EE4515F-9938-D538-7183-23C900D21776}"/>
                  </a:ext>
                </a:extLst>
              </p:cNvPr>
              <p:cNvSpPr/>
              <p:nvPr/>
            </p:nvSpPr>
            <p:spPr>
              <a:xfrm>
                <a:off x="8398709" y="4108449"/>
                <a:ext cx="95628" cy="26899"/>
              </a:xfrm>
              <a:custGeom>
                <a:avLst/>
                <a:gdLst>
                  <a:gd name="connsiteX0" fmla="*/ 144215 w 166227"/>
                  <a:gd name="connsiteY0" fmla="*/ 0 h 46757"/>
                  <a:gd name="connsiteX1" fmla="*/ 148977 w 166227"/>
                  <a:gd name="connsiteY1" fmla="*/ 2191 h 46757"/>
                  <a:gd name="connsiteX2" fmla="*/ 166122 w 166227"/>
                  <a:gd name="connsiteY2" fmla="*/ 26003 h 46757"/>
                  <a:gd name="connsiteX3" fmla="*/ 143738 w 166227"/>
                  <a:gd name="connsiteY3" fmla="*/ 46482 h 46757"/>
                  <a:gd name="connsiteX4" fmla="*/ 114973 w 166227"/>
                  <a:gd name="connsiteY4" fmla="*/ 46672 h 46757"/>
                  <a:gd name="connsiteX5" fmla="*/ 32010 w 166227"/>
                  <a:gd name="connsiteY5" fmla="*/ 46672 h 46757"/>
                  <a:gd name="connsiteX6" fmla="*/ 387 w 166227"/>
                  <a:gd name="connsiteY6" fmla="*/ 27908 h 46757"/>
                  <a:gd name="connsiteX7" fmla="*/ 22390 w 166227"/>
                  <a:gd name="connsiteY7" fmla="*/ 0 h 46757"/>
                  <a:gd name="connsiteX8" fmla="*/ 144215 w 166227"/>
                  <a:gd name="connsiteY8" fmla="*/ 0 h 46757"/>
                  <a:gd name="connsiteX9" fmla="*/ 83254 w 166227"/>
                  <a:gd name="connsiteY9" fmla="*/ 17717 h 46757"/>
                  <a:gd name="connsiteX10" fmla="*/ 28105 w 166227"/>
                  <a:gd name="connsiteY10" fmla="*/ 18002 h 46757"/>
                  <a:gd name="connsiteX11" fmla="*/ 16770 w 166227"/>
                  <a:gd name="connsiteY11" fmla="*/ 23813 h 46757"/>
                  <a:gd name="connsiteX12" fmla="*/ 27533 w 166227"/>
                  <a:gd name="connsiteY12" fmla="*/ 30194 h 46757"/>
                  <a:gd name="connsiteX13" fmla="*/ 137833 w 166227"/>
                  <a:gd name="connsiteY13" fmla="*/ 30194 h 46757"/>
                  <a:gd name="connsiteX14" fmla="*/ 148977 w 166227"/>
                  <a:gd name="connsiteY14" fmla="*/ 24289 h 46757"/>
                  <a:gd name="connsiteX15" fmla="*/ 137261 w 166227"/>
                  <a:gd name="connsiteY15" fmla="*/ 18097 h 46757"/>
                  <a:gd name="connsiteX16" fmla="*/ 83254 w 166227"/>
                  <a:gd name="connsiteY16" fmla="*/ 17717 h 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66227" h="46757">
                    <a:moveTo>
                      <a:pt x="144215" y="0"/>
                    </a:moveTo>
                    <a:cubicBezTo>
                      <a:pt x="145834" y="762"/>
                      <a:pt x="147358" y="1619"/>
                      <a:pt x="148977" y="2191"/>
                    </a:cubicBezTo>
                    <a:cubicBezTo>
                      <a:pt x="160312" y="5810"/>
                      <a:pt x="167170" y="15240"/>
                      <a:pt x="166122" y="26003"/>
                    </a:cubicBezTo>
                    <a:cubicBezTo>
                      <a:pt x="164979" y="37433"/>
                      <a:pt x="156216" y="45815"/>
                      <a:pt x="143738" y="46482"/>
                    </a:cubicBezTo>
                    <a:cubicBezTo>
                      <a:pt x="134213" y="46958"/>
                      <a:pt x="124593" y="46672"/>
                      <a:pt x="114973" y="46672"/>
                    </a:cubicBezTo>
                    <a:cubicBezTo>
                      <a:pt x="87350" y="46672"/>
                      <a:pt x="59632" y="46672"/>
                      <a:pt x="32010" y="46672"/>
                    </a:cubicBezTo>
                    <a:cubicBezTo>
                      <a:pt x="12103" y="46672"/>
                      <a:pt x="2482" y="40958"/>
                      <a:pt x="387" y="27908"/>
                    </a:cubicBezTo>
                    <a:cubicBezTo>
                      <a:pt x="-1709" y="14859"/>
                      <a:pt x="4578" y="6858"/>
                      <a:pt x="22390" y="0"/>
                    </a:cubicBezTo>
                    <a:cubicBezTo>
                      <a:pt x="62966" y="0"/>
                      <a:pt x="103638" y="0"/>
                      <a:pt x="144215" y="0"/>
                    </a:cubicBezTo>
                    <a:close/>
                    <a:moveTo>
                      <a:pt x="83254" y="17717"/>
                    </a:moveTo>
                    <a:cubicBezTo>
                      <a:pt x="64871" y="17717"/>
                      <a:pt x="46488" y="17335"/>
                      <a:pt x="28105" y="18002"/>
                    </a:cubicBezTo>
                    <a:cubicBezTo>
                      <a:pt x="24295" y="18097"/>
                      <a:pt x="20580" y="21717"/>
                      <a:pt x="16770" y="23813"/>
                    </a:cubicBezTo>
                    <a:cubicBezTo>
                      <a:pt x="20390" y="26003"/>
                      <a:pt x="23914" y="30099"/>
                      <a:pt x="27533" y="30194"/>
                    </a:cubicBezTo>
                    <a:cubicBezTo>
                      <a:pt x="64300" y="30671"/>
                      <a:pt x="101066" y="30671"/>
                      <a:pt x="137833" y="30194"/>
                    </a:cubicBezTo>
                    <a:cubicBezTo>
                      <a:pt x="141548" y="30194"/>
                      <a:pt x="145262" y="26384"/>
                      <a:pt x="148977" y="24289"/>
                    </a:cubicBezTo>
                    <a:cubicBezTo>
                      <a:pt x="145072" y="22098"/>
                      <a:pt x="141262" y="18193"/>
                      <a:pt x="137261" y="18097"/>
                    </a:cubicBezTo>
                    <a:cubicBezTo>
                      <a:pt x="119354" y="17335"/>
                      <a:pt x="101352" y="17717"/>
                      <a:pt x="83254" y="177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7333096D-F507-491B-521C-3E75FC4CE89D}"/>
                  </a:ext>
                </a:extLst>
              </p:cNvPr>
              <p:cNvSpPr/>
              <p:nvPr/>
            </p:nvSpPr>
            <p:spPr>
              <a:xfrm>
                <a:off x="8398766" y="4159957"/>
                <a:ext cx="95621" cy="26351"/>
              </a:xfrm>
              <a:custGeom>
                <a:avLst/>
                <a:gdLst>
                  <a:gd name="connsiteX0" fmla="*/ 82489 w 166214"/>
                  <a:gd name="connsiteY0" fmla="*/ 45720 h 45804"/>
                  <a:gd name="connsiteX1" fmla="*/ 26101 w 166214"/>
                  <a:gd name="connsiteY1" fmla="*/ 45720 h 45804"/>
                  <a:gd name="connsiteX2" fmla="*/ 3 w 166214"/>
                  <a:gd name="connsiteY2" fmla="*/ 23336 h 45804"/>
                  <a:gd name="connsiteX3" fmla="*/ 25434 w 166214"/>
                  <a:gd name="connsiteY3" fmla="*/ 286 h 45804"/>
                  <a:gd name="connsiteX4" fmla="*/ 140497 w 166214"/>
                  <a:gd name="connsiteY4" fmla="*/ 286 h 45804"/>
                  <a:gd name="connsiteX5" fmla="*/ 166214 w 166214"/>
                  <a:gd name="connsiteY5" fmla="*/ 23241 h 45804"/>
                  <a:gd name="connsiteX6" fmla="*/ 140020 w 166214"/>
                  <a:gd name="connsiteY6" fmla="*/ 45720 h 45804"/>
                  <a:gd name="connsiteX7" fmla="*/ 82489 w 166214"/>
                  <a:gd name="connsiteY7" fmla="*/ 45720 h 45804"/>
                  <a:gd name="connsiteX8" fmla="*/ 82108 w 166214"/>
                  <a:gd name="connsiteY8" fmla="*/ 16764 h 45804"/>
                  <a:gd name="connsiteX9" fmla="*/ 28006 w 166214"/>
                  <a:gd name="connsiteY9" fmla="*/ 17050 h 45804"/>
                  <a:gd name="connsiteX10" fmla="*/ 16767 w 166214"/>
                  <a:gd name="connsiteY10" fmla="*/ 22765 h 45804"/>
                  <a:gd name="connsiteX11" fmla="*/ 27625 w 166214"/>
                  <a:gd name="connsiteY11" fmla="*/ 29146 h 45804"/>
                  <a:gd name="connsiteX12" fmla="*/ 137925 w 166214"/>
                  <a:gd name="connsiteY12" fmla="*/ 29146 h 45804"/>
                  <a:gd name="connsiteX13" fmla="*/ 148974 w 166214"/>
                  <a:gd name="connsiteY13" fmla="*/ 23146 h 45804"/>
                  <a:gd name="connsiteX14" fmla="*/ 137258 w 166214"/>
                  <a:gd name="connsiteY14" fmla="*/ 16954 h 45804"/>
                  <a:gd name="connsiteX15" fmla="*/ 82108 w 166214"/>
                  <a:gd name="connsiteY15" fmla="*/ 16764 h 45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14" h="45804">
                    <a:moveTo>
                      <a:pt x="82489" y="45720"/>
                    </a:moveTo>
                    <a:cubicBezTo>
                      <a:pt x="63725" y="45720"/>
                      <a:pt x="44866" y="45911"/>
                      <a:pt x="26101" y="45720"/>
                    </a:cubicBezTo>
                    <a:cubicBezTo>
                      <a:pt x="10004" y="45529"/>
                      <a:pt x="193" y="36957"/>
                      <a:pt x="3" y="23336"/>
                    </a:cubicBezTo>
                    <a:cubicBezTo>
                      <a:pt x="-188" y="9716"/>
                      <a:pt x="9242" y="476"/>
                      <a:pt x="25434" y="286"/>
                    </a:cubicBezTo>
                    <a:cubicBezTo>
                      <a:pt x="63820" y="-95"/>
                      <a:pt x="102111" y="-95"/>
                      <a:pt x="140497" y="286"/>
                    </a:cubicBezTo>
                    <a:cubicBezTo>
                      <a:pt x="156499" y="476"/>
                      <a:pt x="166309" y="9906"/>
                      <a:pt x="166214" y="23241"/>
                    </a:cubicBezTo>
                    <a:cubicBezTo>
                      <a:pt x="166024" y="36576"/>
                      <a:pt x="155832" y="45529"/>
                      <a:pt x="140020" y="45720"/>
                    </a:cubicBezTo>
                    <a:cubicBezTo>
                      <a:pt x="120780" y="45911"/>
                      <a:pt x="101634" y="45720"/>
                      <a:pt x="82489" y="45720"/>
                    </a:cubicBezTo>
                    <a:close/>
                    <a:moveTo>
                      <a:pt x="82108" y="16764"/>
                    </a:moveTo>
                    <a:cubicBezTo>
                      <a:pt x="64106" y="16764"/>
                      <a:pt x="46008" y="16383"/>
                      <a:pt x="28006" y="17050"/>
                    </a:cubicBezTo>
                    <a:cubicBezTo>
                      <a:pt x="24196" y="17145"/>
                      <a:pt x="20482" y="20765"/>
                      <a:pt x="16767" y="22765"/>
                    </a:cubicBezTo>
                    <a:cubicBezTo>
                      <a:pt x="20386" y="24956"/>
                      <a:pt x="23910" y="29051"/>
                      <a:pt x="27625" y="29146"/>
                    </a:cubicBezTo>
                    <a:cubicBezTo>
                      <a:pt x="64392" y="29623"/>
                      <a:pt x="101158" y="29623"/>
                      <a:pt x="137925" y="29146"/>
                    </a:cubicBezTo>
                    <a:cubicBezTo>
                      <a:pt x="141640" y="29146"/>
                      <a:pt x="145354" y="25241"/>
                      <a:pt x="148974" y="23146"/>
                    </a:cubicBezTo>
                    <a:cubicBezTo>
                      <a:pt x="145068" y="20955"/>
                      <a:pt x="141163" y="17145"/>
                      <a:pt x="137258" y="16954"/>
                    </a:cubicBezTo>
                    <a:cubicBezTo>
                      <a:pt x="118875" y="16383"/>
                      <a:pt x="100491" y="16764"/>
                      <a:pt x="82108" y="1676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8D24D1D5-9084-196C-5809-CECC8D1BFDB6}"/>
                  </a:ext>
                </a:extLst>
              </p:cNvPr>
              <p:cNvSpPr/>
              <p:nvPr/>
            </p:nvSpPr>
            <p:spPr>
              <a:xfrm>
                <a:off x="8398816" y="4210877"/>
                <a:ext cx="95639" cy="26367"/>
              </a:xfrm>
              <a:custGeom>
                <a:avLst/>
                <a:gdLst>
                  <a:gd name="connsiteX0" fmla="*/ 82783 w 166245"/>
                  <a:gd name="connsiteY0" fmla="*/ 45792 h 45833"/>
                  <a:gd name="connsiteX1" fmla="*/ 26396 w 166245"/>
                  <a:gd name="connsiteY1" fmla="*/ 45792 h 45833"/>
                  <a:gd name="connsiteX2" fmla="*/ 11 w 166245"/>
                  <a:gd name="connsiteY2" fmla="*/ 23789 h 45833"/>
                  <a:gd name="connsiteX3" fmla="*/ 25062 w 166245"/>
                  <a:gd name="connsiteY3" fmla="*/ 357 h 45833"/>
                  <a:gd name="connsiteX4" fmla="*/ 141267 w 166245"/>
                  <a:gd name="connsiteY4" fmla="*/ 357 h 45833"/>
                  <a:gd name="connsiteX5" fmla="*/ 166222 w 166245"/>
                  <a:gd name="connsiteY5" fmla="*/ 24075 h 45833"/>
                  <a:gd name="connsiteX6" fmla="*/ 140410 w 166245"/>
                  <a:gd name="connsiteY6" fmla="*/ 45792 h 45833"/>
                  <a:gd name="connsiteX7" fmla="*/ 82783 w 166245"/>
                  <a:gd name="connsiteY7" fmla="*/ 45792 h 45833"/>
                  <a:gd name="connsiteX8" fmla="*/ 83355 w 166245"/>
                  <a:gd name="connsiteY8" fmla="*/ 16835 h 45833"/>
                  <a:gd name="connsiteX9" fmla="*/ 27062 w 166245"/>
                  <a:gd name="connsiteY9" fmla="*/ 17121 h 45833"/>
                  <a:gd name="connsiteX10" fmla="*/ 16585 w 166245"/>
                  <a:gd name="connsiteY10" fmla="*/ 22550 h 45833"/>
                  <a:gd name="connsiteX11" fmla="*/ 27157 w 166245"/>
                  <a:gd name="connsiteY11" fmla="*/ 29123 h 45833"/>
                  <a:gd name="connsiteX12" fmla="*/ 138600 w 166245"/>
                  <a:gd name="connsiteY12" fmla="*/ 29123 h 45833"/>
                  <a:gd name="connsiteX13" fmla="*/ 148982 w 166245"/>
                  <a:gd name="connsiteY13" fmla="*/ 22455 h 45833"/>
                  <a:gd name="connsiteX14" fmla="*/ 138505 w 166245"/>
                  <a:gd name="connsiteY14" fmla="*/ 17121 h 45833"/>
                  <a:gd name="connsiteX15" fmla="*/ 83355 w 166245"/>
                  <a:gd name="connsiteY15" fmla="*/ 16835 h 45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45" h="45833">
                    <a:moveTo>
                      <a:pt x="82783" y="45792"/>
                    </a:moveTo>
                    <a:cubicBezTo>
                      <a:pt x="64019" y="45792"/>
                      <a:pt x="45160" y="45887"/>
                      <a:pt x="26396" y="45792"/>
                    </a:cubicBezTo>
                    <a:cubicBezTo>
                      <a:pt x="10203" y="45696"/>
                      <a:pt x="297" y="37314"/>
                      <a:pt x="11" y="23789"/>
                    </a:cubicBezTo>
                    <a:cubicBezTo>
                      <a:pt x="-370" y="10168"/>
                      <a:pt x="9060" y="548"/>
                      <a:pt x="25062" y="357"/>
                    </a:cubicBezTo>
                    <a:cubicBezTo>
                      <a:pt x="63733" y="-119"/>
                      <a:pt x="102500" y="-119"/>
                      <a:pt x="141267" y="357"/>
                    </a:cubicBezTo>
                    <a:cubicBezTo>
                      <a:pt x="156888" y="548"/>
                      <a:pt x="166794" y="10835"/>
                      <a:pt x="166222" y="24075"/>
                    </a:cubicBezTo>
                    <a:cubicBezTo>
                      <a:pt x="165651" y="37029"/>
                      <a:pt x="155650" y="45601"/>
                      <a:pt x="140410" y="45792"/>
                    </a:cubicBezTo>
                    <a:cubicBezTo>
                      <a:pt x="121074" y="45887"/>
                      <a:pt x="101929" y="45792"/>
                      <a:pt x="82783" y="45792"/>
                    </a:cubicBezTo>
                    <a:close/>
                    <a:moveTo>
                      <a:pt x="83355" y="16835"/>
                    </a:moveTo>
                    <a:cubicBezTo>
                      <a:pt x="64591" y="16835"/>
                      <a:pt x="45827" y="16550"/>
                      <a:pt x="27062" y="17121"/>
                    </a:cubicBezTo>
                    <a:cubicBezTo>
                      <a:pt x="23538" y="17217"/>
                      <a:pt x="20014" y="20646"/>
                      <a:pt x="16585" y="22550"/>
                    </a:cubicBezTo>
                    <a:cubicBezTo>
                      <a:pt x="20109" y="24837"/>
                      <a:pt x="23633" y="29123"/>
                      <a:pt x="27157" y="29123"/>
                    </a:cubicBezTo>
                    <a:cubicBezTo>
                      <a:pt x="64305" y="29599"/>
                      <a:pt x="101453" y="29599"/>
                      <a:pt x="138600" y="29123"/>
                    </a:cubicBezTo>
                    <a:cubicBezTo>
                      <a:pt x="142124" y="29123"/>
                      <a:pt x="145458" y="24741"/>
                      <a:pt x="148982" y="22455"/>
                    </a:cubicBezTo>
                    <a:cubicBezTo>
                      <a:pt x="145458" y="20550"/>
                      <a:pt x="142029" y="17217"/>
                      <a:pt x="138505" y="17121"/>
                    </a:cubicBezTo>
                    <a:cubicBezTo>
                      <a:pt x="120122" y="16454"/>
                      <a:pt x="101738" y="16835"/>
                      <a:pt x="83355" y="1683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0427695D-990E-1C0F-BB86-826FAA68CF38}"/>
                  </a:ext>
                </a:extLst>
              </p:cNvPr>
              <p:cNvSpPr/>
              <p:nvPr/>
            </p:nvSpPr>
            <p:spPr>
              <a:xfrm>
                <a:off x="8358930" y="4162587"/>
                <a:ext cx="28110" cy="22474"/>
              </a:xfrm>
              <a:custGeom>
                <a:avLst/>
                <a:gdLst>
                  <a:gd name="connsiteX0" fmla="*/ 19145 w 48863"/>
                  <a:gd name="connsiteY0" fmla="*/ 20098 h 39065"/>
                  <a:gd name="connsiteX1" fmla="*/ 35624 w 48863"/>
                  <a:gd name="connsiteY1" fmla="*/ 2096 h 39065"/>
                  <a:gd name="connsiteX2" fmla="*/ 48863 w 48863"/>
                  <a:gd name="connsiteY2" fmla="*/ 0 h 39065"/>
                  <a:gd name="connsiteX3" fmla="*/ 46958 w 48863"/>
                  <a:gd name="connsiteY3" fmla="*/ 13145 h 39065"/>
                  <a:gd name="connsiteX4" fmla="*/ 25527 w 48863"/>
                  <a:gd name="connsiteY4" fmla="*/ 35147 h 39065"/>
                  <a:gd name="connsiteX5" fmla="*/ 10192 w 48863"/>
                  <a:gd name="connsiteY5" fmla="*/ 35338 h 39065"/>
                  <a:gd name="connsiteX6" fmla="*/ 1905 w 48863"/>
                  <a:gd name="connsiteY6" fmla="*/ 26670 h 39065"/>
                  <a:gd name="connsiteX7" fmla="*/ 0 w 48863"/>
                  <a:gd name="connsiteY7" fmla="*/ 13240 h 39065"/>
                  <a:gd name="connsiteX8" fmla="*/ 12668 w 48863"/>
                  <a:gd name="connsiteY8" fmla="*/ 14573 h 39065"/>
                  <a:gd name="connsiteX9" fmla="*/ 19145 w 48863"/>
                  <a:gd name="connsiteY9" fmla="*/ 20098 h 39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63" h="39065">
                    <a:moveTo>
                      <a:pt x="19145" y="20098"/>
                    </a:moveTo>
                    <a:cubicBezTo>
                      <a:pt x="24670" y="13811"/>
                      <a:pt x="29433" y="7049"/>
                      <a:pt x="35624" y="2096"/>
                    </a:cubicBezTo>
                    <a:cubicBezTo>
                      <a:pt x="38672" y="-381"/>
                      <a:pt x="44387" y="572"/>
                      <a:pt x="48863" y="0"/>
                    </a:cubicBezTo>
                    <a:cubicBezTo>
                      <a:pt x="48292" y="4477"/>
                      <a:pt x="49340" y="10192"/>
                      <a:pt x="46958" y="13145"/>
                    </a:cubicBezTo>
                    <a:cubicBezTo>
                      <a:pt x="40577" y="21146"/>
                      <a:pt x="32671" y="27813"/>
                      <a:pt x="25527" y="35147"/>
                    </a:cubicBezTo>
                    <a:cubicBezTo>
                      <a:pt x="20479" y="40291"/>
                      <a:pt x="15431" y="40386"/>
                      <a:pt x="10192" y="35338"/>
                    </a:cubicBezTo>
                    <a:cubicBezTo>
                      <a:pt x="7334" y="32576"/>
                      <a:pt x="3429" y="30099"/>
                      <a:pt x="1905" y="26670"/>
                    </a:cubicBezTo>
                    <a:cubicBezTo>
                      <a:pt x="191" y="22670"/>
                      <a:pt x="572" y="17717"/>
                      <a:pt x="0" y="13240"/>
                    </a:cubicBezTo>
                    <a:cubicBezTo>
                      <a:pt x="4191" y="13621"/>
                      <a:pt x="8573" y="13621"/>
                      <a:pt x="12668" y="14573"/>
                    </a:cubicBezTo>
                    <a:cubicBezTo>
                      <a:pt x="14478" y="15050"/>
                      <a:pt x="15907" y="17240"/>
                      <a:pt x="19145" y="2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4B6B430E-8781-D8B6-5F54-2DABC5E3F01A}"/>
                  </a:ext>
                </a:extLst>
              </p:cNvPr>
              <p:cNvSpPr/>
              <p:nvPr/>
            </p:nvSpPr>
            <p:spPr>
              <a:xfrm>
                <a:off x="8359095" y="4214699"/>
                <a:ext cx="28056" cy="22434"/>
              </a:xfrm>
              <a:custGeom>
                <a:avLst/>
                <a:gdLst>
                  <a:gd name="connsiteX0" fmla="*/ 18574 w 48768"/>
                  <a:gd name="connsiteY0" fmla="*/ 19907 h 38996"/>
                  <a:gd name="connsiteX1" fmla="*/ 35528 w 48768"/>
                  <a:gd name="connsiteY1" fmla="*/ 1714 h 38996"/>
                  <a:gd name="connsiteX2" fmla="*/ 48768 w 48768"/>
                  <a:gd name="connsiteY2" fmla="*/ 0 h 38996"/>
                  <a:gd name="connsiteX3" fmla="*/ 46482 w 48768"/>
                  <a:gd name="connsiteY3" fmla="*/ 13240 h 38996"/>
                  <a:gd name="connsiteX4" fmla="*/ 24956 w 48768"/>
                  <a:gd name="connsiteY4" fmla="*/ 35242 h 38996"/>
                  <a:gd name="connsiteX5" fmla="*/ 9716 w 48768"/>
                  <a:gd name="connsiteY5" fmla="*/ 34957 h 38996"/>
                  <a:gd name="connsiteX6" fmla="*/ 1429 w 48768"/>
                  <a:gd name="connsiteY6" fmla="*/ 26289 h 38996"/>
                  <a:gd name="connsiteX7" fmla="*/ 0 w 48768"/>
                  <a:gd name="connsiteY7" fmla="*/ 12859 h 38996"/>
                  <a:gd name="connsiteX8" fmla="*/ 12573 w 48768"/>
                  <a:gd name="connsiteY8" fmla="*/ 14668 h 38996"/>
                  <a:gd name="connsiteX9" fmla="*/ 18574 w 48768"/>
                  <a:gd name="connsiteY9" fmla="*/ 19907 h 389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768" h="38996">
                    <a:moveTo>
                      <a:pt x="18574" y="19907"/>
                    </a:moveTo>
                    <a:cubicBezTo>
                      <a:pt x="24479" y="13335"/>
                      <a:pt x="29242" y="6667"/>
                      <a:pt x="35528" y="1714"/>
                    </a:cubicBezTo>
                    <a:cubicBezTo>
                      <a:pt x="38576" y="-667"/>
                      <a:pt x="44291" y="476"/>
                      <a:pt x="48768" y="0"/>
                    </a:cubicBezTo>
                    <a:cubicBezTo>
                      <a:pt x="48101" y="4477"/>
                      <a:pt x="48959" y="10192"/>
                      <a:pt x="46482" y="13240"/>
                    </a:cubicBezTo>
                    <a:cubicBezTo>
                      <a:pt x="40100" y="21241"/>
                      <a:pt x="32195" y="28004"/>
                      <a:pt x="24956" y="35242"/>
                    </a:cubicBezTo>
                    <a:cubicBezTo>
                      <a:pt x="19717" y="40481"/>
                      <a:pt x="14764" y="40100"/>
                      <a:pt x="9716" y="34957"/>
                    </a:cubicBezTo>
                    <a:cubicBezTo>
                      <a:pt x="6953" y="32099"/>
                      <a:pt x="2858" y="29718"/>
                      <a:pt x="1429" y="26289"/>
                    </a:cubicBezTo>
                    <a:cubicBezTo>
                      <a:pt x="-190" y="22288"/>
                      <a:pt x="381" y="17431"/>
                      <a:pt x="0" y="12859"/>
                    </a:cubicBezTo>
                    <a:cubicBezTo>
                      <a:pt x="4191" y="13430"/>
                      <a:pt x="8477" y="13716"/>
                      <a:pt x="12573" y="14668"/>
                    </a:cubicBezTo>
                    <a:cubicBezTo>
                      <a:pt x="14097" y="14954"/>
                      <a:pt x="15335" y="16954"/>
                      <a:pt x="18574" y="1990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87070FBF-0EBC-0DAC-75E7-728937805BD4}"/>
                  </a:ext>
                </a:extLst>
              </p:cNvPr>
              <p:cNvSpPr/>
              <p:nvPr/>
            </p:nvSpPr>
            <p:spPr>
              <a:xfrm>
                <a:off x="8358985" y="4110839"/>
                <a:ext cx="28275" cy="22244"/>
              </a:xfrm>
              <a:custGeom>
                <a:avLst/>
                <a:gdLst>
                  <a:gd name="connsiteX0" fmla="*/ 19050 w 49149"/>
                  <a:gd name="connsiteY0" fmla="*/ 19848 h 38665"/>
                  <a:gd name="connsiteX1" fmla="*/ 35909 w 49149"/>
                  <a:gd name="connsiteY1" fmla="*/ 1370 h 38665"/>
                  <a:gd name="connsiteX2" fmla="*/ 49149 w 49149"/>
                  <a:gd name="connsiteY2" fmla="*/ 131 h 38665"/>
                  <a:gd name="connsiteX3" fmla="*/ 46958 w 49149"/>
                  <a:gd name="connsiteY3" fmla="*/ 12514 h 38665"/>
                  <a:gd name="connsiteX4" fmla="*/ 25432 w 49149"/>
                  <a:gd name="connsiteY4" fmla="*/ 34612 h 38665"/>
                  <a:gd name="connsiteX5" fmla="*/ 10096 w 49149"/>
                  <a:gd name="connsiteY5" fmla="*/ 34993 h 38665"/>
                  <a:gd name="connsiteX6" fmla="*/ 1810 w 49149"/>
                  <a:gd name="connsiteY6" fmla="*/ 26325 h 38665"/>
                  <a:gd name="connsiteX7" fmla="*/ 0 w 49149"/>
                  <a:gd name="connsiteY7" fmla="*/ 12895 h 38665"/>
                  <a:gd name="connsiteX8" fmla="*/ 12763 w 49149"/>
                  <a:gd name="connsiteY8" fmla="*/ 14324 h 38665"/>
                  <a:gd name="connsiteX9" fmla="*/ 19050 w 49149"/>
                  <a:gd name="connsiteY9" fmla="*/ 19848 h 38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149" h="38665">
                    <a:moveTo>
                      <a:pt x="19050" y="19848"/>
                    </a:moveTo>
                    <a:cubicBezTo>
                      <a:pt x="24955" y="13181"/>
                      <a:pt x="29718" y="6323"/>
                      <a:pt x="35909" y="1370"/>
                    </a:cubicBezTo>
                    <a:cubicBezTo>
                      <a:pt x="38862" y="-916"/>
                      <a:pt x="44672" y="417"/>
                      <a:pt x="49149" y="131"/>
                    </a:cubicBezTo>
                    <a:cubicBezTo>
                      <a:pt x="48482" y="4322"/>
                      <a:pt x="49339" y="9656"/>
                      <a:pt x="46958" y="12514"/>
                    </a:cubicBezTo>
                    <a:cubicBezTo>
                      <a:pt x="40481" y="20420"/>
                      <a:pt x="32576" y="27278"/>
                      <a:pt x="25432" y="34612"/>
                    </a:cubicBezTo>
                    <a:cubicBezTo>
                      <a:pt x="20384" y="39755"/>
                      <a:pt x="15335" y="40136"/>
                      <a:pt x="10096" y="34993"/>
                    </a:cubicBezTo>
                    <a:cubicBezTo>
                      <a:pt x="7239" y="32135"/>
                      <a:pt x="3334" y="29754"/>
                      <a:pt x="1810" y="26325"/>
                    </a:cubicBezTo>
                    <a:cubicBezTo>
                      <a:pt x="95" y="22325"/>
                      <a:pt x="476" y="17372"/>
                      <a:pt x="0" y="12895"/>
                    </a:cubicBezTo>
                    <a:cubicBezTo>
                      <a:pt x="4286" y="13371"/>
                      <a:pt x="8572" y="13466"/>
                      <a:pt x="12763" y="14324"/>
                    </a:cubicBezTo>
                    <a:cubicBezTo>
                      <a:pt x="14288" y="14705"/>
                      <a:pt x="15526" y="16705"/>
                      <a:pt x="19050" y="1984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33DDF73E-FDE1-DF90-D8BD-B96D798012F4}"/>
                </a:ext>
              </a:extLst>
            </p:cNvPr>
            <p:cNvSpPr txBox="1"/>
            <p:nvPr/>
          </p:nvSpPr>
          <p:spPr>
            <a:xfrm>
              <a:off x="3622071" y="2032167"/>
              <a:ext cx="4719509" cy="152618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4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</a:t>
              </a:r>
              <a:endParaRPr lang="en-US" altLang="zh-CN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44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       </a:t>
              </a:r>
              <a:r>
                <a:rPr lang="zh-CN" altLang="en-US" sz="8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方正粗黑宋简体" panose="02000000000000000000" pitchFamily="2" charset="-122"/>
                  <a:ea typeface="方正粗黑宋简体" panose="02000000000000000000" pitchFamily="2" charset="-122"/>
                </a:rPr>
                <a:t>谢谢！</a:t>
              </a:r>
              <a:endParaRPr lang="en-US" sz="8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黑宋简体" panose="02000000000000000000" pitchFamily="2" charset="-122"/>
                <a:ea typeface="方正粗黑宋简体" panose="02000000000000000000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6530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957A91-F7CD-AC5F-B18A-FF8519403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8B6B9A39-5288-B297-A6AC-3A6405DE34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897" y="0"/>
            <a:ext cx="13001625" cy="7198122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684FEB83-F82C-97E2-0C4B-87E6305B9BC7}"/>
              </a:ext>
            </a:extLst>
          </p:cNvPr>
          <p:cNvSpPr txBox="1"/>
          <p:nvPr/>
        </p:nvSpPr>
        <p:spPr>
          <a:xfrm>
            <a:off x="531545" y="353554"/>
            <a:ext cx="5457825" cy="7694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4400" dirty="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教学目标：</a:t>
            </a:r>
            <a:endParaRPr lang="en-US" altLang="zh-CN" sz="4400" dirty="0">
              <a:latin typeface="方正粗黑宋简体" panose="02000000000000000000" pitchFamily="2" charset="-122"/>
              <a:ea typeface="方正粗黑宋简体" panose="02000000000000000000" pitchFamily="2" charset="-122"/>
            </a:endParaRPr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96C4DEC0-938F-28A7-418A-8C65C00532B9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-495299" y="1283791"/>
            <a:ext cx="11544300" cy="5431333"/>
            <a:chOff x="3434846" y="2339023"/>
            <a:chExt cx="5322309" cy="2179955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2E867A2C-E5C6-5101-85E0-9C3384710E3C}"/>
                </a:ext>
              </a:extLst>
            </p:cNvPr>
            <p:cNvGrpSpPr/>
            <p:nvPr/>
          </p:nvGrpSpPr>
          <p:grpSpPr>
            <a:xfrm>
              <a:off x="3434846" y="2339023"/>
              <a:ext cx="5322309" cy="2179955"/>
              <a:chOff x="3434846" y="2339023"/>
              <a:chExt cx="5322309" cy="2179955"/>
            </a:xfrm>
          </p:grpSpPr>
          <p:sp>
            <p:nvSpPr>
              <p:cNvPr id="14" name="矩形">
                <a:extLst>
                  <a:ext uri="{FF2B5EF4-FFF2-40B4-BE49-F238E27FC236}">
                    <a16:creationId xmlns:a16="http://schemas.microsoft.com/office/drawing/2014/main" id="{3A4983C0-F815-738E-B8A5-40BF12393C39}"/>
                  </a:ext>
                </a:extLst>
              </p:cNvPr>
              <p:cNvSpPr/>
              <p:nvPr/>
            </p:nvSpPr>
            <p:spPr bwMode="auto">
              <a:xfrm>
                <a:off x="3435480" y="2339023"/>
                <a:ext cx="5321675" cy="2179955"/>
              </a:xfrm>
              <a:custGeom>
                <a:avLst/>
                <a:gdLst>
                  <a:gd name="T0" fmla="*/ 3125 w 3125"/>
                  <a:gd name="T1" fmla="*/ 1280 h 1280"/>
                  <a:gd name="T2" fmla="*/ 0 w 3125"/>
                  <a:gd name="T3" fmla="*/ 1280 h 1280"/>
                  <a:gd name="T4" fmla="*/ 0 w 3125"/>
                  <a:gd name="T5" fmla="*/ 123 h 1280"/>
                  <a:gd name="T6" fmla="*/ 9 w 3125"/>
                  <a:gd name="T7" fmla="*/ 123 h 1280"/>
                  <a:gd name="T8" fmla="*/ 9 w 3125"/>
                  <a:gd name="T9" fmla="*/ 1272 h 1280"/>
                  <a:gd name="T10" fmla="*/ 3115 w 3125"/>
                  <a:gd name="T11" fmla="*/ 1272 h 1280"/>
                  <a:gd name="T12" fmla="*/ 3115 w 3125"/>
                  <a:gd name="T13" fmla="*/ 9 h 1280"/>
                  <a:gd name="T14" fmla="*/ 123 w 3125"/>
                  <a:gd name="T15" fmla="*/ 9 h 1280"/>
                  <a:gd name="T16" fmla="*/ 123 w 3125"/>
                  <a:gd name="T17" fmla="*/ 0 h 1280"/>
                  <a:gd name="T18" fmla="*/ 3125 w 3125"/>
                  <a:gd name="T19" fmla="*/ 0 h 1280"/>
                  <a:gd name="T20" fmla="*/ 3125 w 3125"/>
                  <a:gd name="T21" fmla="*/ 1280 h 1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25" h="1280">
                    <a:moveTo>
                      <a:pt x="3125" y="1280"/>
                    </a:moveTo>
                    <a:lnTo>
                      <a:pt x="0" y="1280"/>
                    </a:lnTo>
                    <a:lnTo>
                      <a:pt x="0" y="123"/>
                    </a:lnTo>
                    <a:lnTo>
                      <a:pt x="9" y="123"/>
                    </a:lnTo>
                    <a:lnTo>
                      <a:pt x="9" y="1272"/>
                    </a:lnTo>
                    <a:lnTo>
                      <a:pt x="3115" y="1272"/>
                    </a:lnTo>
                    <a:lnTo>
                      <a:pt x="3115" y="9"/>
                    </a:lnTo>
                    <a:lnTo>
                      <a:pt x="123" y="9"/>
                    </a:lnTo>
                    <a:lnTo>
                      <a:pt x="123" y="0"/>
                    </a:lnTo>
                    <a:lnTo>
                      <a:pt x="3125" y="0"/>
                    </a:lnTo>
                    <a:lnTo>
                      <a:pt x="3125" y="128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5" name="矩形 226">
                <a:extLst>
                  <a:ext uri="{FF2B5EF4-FFF2-40B4-BE49-F238E27FC236}">
                    <a16:creationId xmlns:a16="http://schemas.microsoft.com/office/drawing/2014/main" id="{2A5F554E-5CE0-46EA-EAF0-334C70FCC283}"/>
                  </a:ext>
                </a:extLst>
              </p:cNvPr>
              <p:cNvSpPr/>
              <p:nvPr/>
            </p:nvSpPr>
            <p:spPr>
              <a:xfrm>
                <a:off x="3530600" y="2422524"/>
                <a:ext cx="5129782" cy="2011895"/>
              </a:xfrm>
              <a:custGeom>
                <a:avLst/>
                <a:gdLst>
                  <a:gd name="connsiteX0" fmla="*/ 0 w 5128129"/>
                  <a:gd name="connsiteY0" fmla="*/ 0 h 2010840"/>
                  <a:gd name="connsiteX1" fmla="*/ 5128129 w 5128129"/>
                  <a:gd name="connsiteY1" fmla="*/ 0 h 2010840"/>
                  <a:gd name="connsiteX2" fmla="*/ 5128129 w 5128129"/>
                  <a:gd name="connsiteY2" fmla="*/ 2010840 h 2010840"/>
                  <a:gd name="connsiteX3" fmla="*/ 0 w 5128129"/>
                  <a:gd name="connsiteY3" fmla="*/ 2010840 h 2010840"/>
                  <a:gd name="connsiteX4" fmla="*/ 0 w 5128129"/>
                  <a:gd name="connsiteY4" fmla="*/ 0 h 2010840"/>
                  <a:gd name="connsiteX0-1" fmla="*/ 1653 w 5129782"/>
                  <a:gd name="connsiteY0-2" fmla="*/ 0 h 2010840"/>
                  <a:gd name="connsiteX1-3" fmla="*/ 5129782 w 5129782"/>
                  <a:gd name="connsiteY1-4" fmla="*/ 0 h 2010840"/>
                  <a:gd name="connsiteX2-5" fmla="*/ 5129782 w 5129782"/>
                  <a:gd name="connsiteY2-6" fmla="*/ 2010840 h 2010840"/>
                  <a:gd name="connsiteX3-7" fmla="*/ 1653 w 5129782"/>
                  <a:gd name="connsiteY3-8" fmla="*/ 2010840 h 2010840"/>
                  <a:gd name="connsiteX4-9" fmla="*/ 0 w 5129782"/>
                  <a:gd name="connsiteY4-10" fmla="*/ 71970 h 2010840"/>
                  <a:gd name="connsiteX5" fmla="*/ 1653 w 5129782"/>
                  <a:gd name="connsiteY5" fmla="*/ 0 h 2010840"/>
                  <a:gd name="connsiteX0-11" fmla="*/ 1653 w 5129782"/>
                  <a:gd name="connsiteY0-12" fmla="*/ 1055 h 2011895"/>
                  <a:gd name="connsiteX1-13" fmla="*/ 79375 w 5129782"/>
                  <a:gd name="connsiteY1-14" fmla="*/ 0 h 2011895"/>
                  <a:gd name="connsiteX2-15" fmla="*/ 5129782 w 5129782"/>
                  <a:gd name="connsiteY2-16" fmla="*/ 1055 h 2011895"/>
                  <a:gd name="connsiteX3-17" fmla="*/ 5129782 w 5129782"/>
                  <a:gd name="connsiteY3-18" fmla="*/ 2011895 h 2011895"/>
                  <a:gd name="connsiteX4-19" fmla="*/ 1653 w 5129782"/>
                  <a:gd name="connsiteY4-20" fmla="*/ 2011895 h 2011895"/>
                  <a:gd name="connsiteX5-21" fmla="*/ 0 w 5129782"/>
                  <a:gd name="connsiteY5-22" fmla="*/ 73025 h 2011895"/>
                  <a:gd name="connsiteX6" fmla="*/ 1653 w 5129782"/>
                  <a:gd name="connsiteY6" fmla="*/ 1055 h 2011895"/>
                  <a:gd name="connsiteX0-23" fmla="*/ 52453 w 5129782"/>
                  <a:gd name="connsiteY0-24" fmla="*/ 35980 h 2011895"/>
                  <a:gd name="connsiteX1-25" fmla="*/ 79375 w 5129782"/>
                  <a:gd name="connsiteY1-26" fmla="*/ 0 h 2011895"/>
                  <a:gd name="connsiteX2-27" fmla="*/ 5129782 w 5129782"/>
                  <a:gd name="connsiteY2-28" fmla="*/ 1055 h 2011895"/>
                  <a:gd name="connsiteX3-29" fmla="*/ 5129782 w 5129782"/>
                  <a:gd name="connsiteY3-30" fmla="*/ 2011895 h 2011895"/>
                  <a:gd name="connsiteX4-31" fmla="*/ 1653 w 5129782"/>
                  <a:gd name="connsiteY4-32" fmla="*/ 2011895 h 2011895"/>
                  <a:gd name="connsiteX5-33" fmla="*/ 0 w 5129782"/>
                  <a:gd name="connsiteY5-34" fmla="*/ 73025 h 2011895"/>
                  <a:gd name="connsiteX6-35" fmla="*/ 52453 w 5129782"/>
                  <a:gd name="connsiteY6-36" fmla="*/ 35980 h 201189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21" y="connsiteY5-22"/>
                  </a:cxn>
                  <a:cxn ang="0">
                    <a:pos x="connsiteX6-35" y="connsiteY6-36"/>
                  </a:cxn>
                </a:cxnLst>
                <a:rect l="l" t="t" r="r" b="b"/>
                <a:pathLst>
                  <a:path w="5129782" h="2011895">
                    <a:moveTo>
                      <a:pt x="52453" y="35980"/>
                    </a:moveTo>
                    <a:lnTo>
                      <a:pt x="79375" y="0"/>
                    </a:lnTo>
                    <a:lnTo>
                      <a:pt x="5129782" y="1055"/>
                    </a:lnTo>
                    <a:lnTo>
                      <a:pt x="5129782" y="2011895"/>
                    </a:lnTo>
                    <a:lnTo>
                      <a:pt x="1653" y="2011895"/>
                    </a:lnTo>
                    <a:lnTo>
                      <a:pt x="0" y="73025"/>
                    </a:lnTo>
                    <a:lnTo>
                      <a:pt x="52453" y="35980"/>
                    </a:lnTo>
                    <a:close/>
                  </a:path>
                </a:pathLst>
              </a:custGeom>
              <a:noFill/>
              <a:ln w="15875">
                <a:gradFill>
                  <a:gsLst>
                    <a:gs pos="0">
                      <a:srgbClr val="1865F1"/>
                    </a:gs>
                    <a:gs pos="100000">
                      <a:srgbClr val="3B7DF3"/>
                    </a:gs>
                  </a:gsLst>
                  <a:lin ang="5400000" scaled="1"/>
                </a:gra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三角形">
                <a:extLst>
                  <a:ext uri="{FF2B5EF4-FFF2-40B4-BE49-F238E27FC236}">
                    <a16:creationId xmlns:a16="http://schemas.microsoft.com/office/drawing/2014/main" id="{B5D11C3C-6679-5C09-693F-2EF73E6A104E}"/>
                  </a:ext>
                </a:extLst>
              </p:cNvPr>
              <p:cNvSpPr/>
              <p:nvPr/>
            </p:nvSpPr>
            <p:spPr bwMode="auto">
              <a:xfrm>
                <a:off x="3434846" y="2339023"/>
                <a:ext cx="209550" cy="209550"/>
              </a:xfrm>
              <a:custGeom>
                <a:avLst/>
                <a:gdLst>
                  <a:gd name="T0" fmla="*/ 118 w 118"/>
                  <a:gd name="T1" fmla="*/ 0 h 118"/>
                  <a:gd name="T2" fmla="*/ 118 w 118"/>
                  <a:gd name="T3" fmla="*/ 118 h 118"/>
                  <a:gd name="T4" fmla="*/ 0 w 118"/>
                  <a:gd name="T5" fmla="*/ 118 h 118"/>
                  <a:gd name="T6" fmla="*/ 118 w 118"/>
                  <a:gd name="T7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118">
                    <a:moveTo>
                      <a:pt x="118" y="0"/>
                    </a:moveTo>
                    <a:lnTo>
                      <a:pt x="118" y="118"/>
                    </a:lnTo>
                    <a:lnTo>
                      <a:pt x="0" y="118"/>
                    </a:lnTo>
                    <a:lnTo>
                      <a:pt x="118" y="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1A8EB6D2-794C-1CD6-B68E-FC7A2A4F9751}"/>
                  </a:ext>
                </a:extLst>
              </p:cNvPr>
              <p:cNvSpPr/>
              <p:nvPr/>
            </p:nvSpPr>
            <p:spPr>
              <a:xfrm>
                <a:off x="8178432" y="4117789"/>
                <a:ext cx="326296" cy="316629"/>
              </a:xfrm>
              <a:custGeom>
                <a:avLst/>
                <a:gdLst>
                  <a:gd name="connsiteX0" fmla="*/ 190 w 567187"/>
                  <a:gd name="connsiteY0" fmla="*/ 426581 h 550382"/>
                  <a:gd name="connsiteX1" fmla="*/ 30099 w 567187"/>
                  <a:gd name="connsiteY1" fmla="*/ 411532 h 550382"/>
                  <a:gd name="connsiteX2" fmla="*/ 30099 w 567187"/>
                  <a:gd name="connsiteY2" fmla="*/ 372956 h 550382"/>
                  <a:gd name="connsiteX3" fmla="*/ 30956 w 567187"/>
                  <a:gd name="connsiteY3" fmla="*/ 311043 h 550382"/>
                  <a:gd name="connsiteX4" fmla="*/ 72104 w 567187"/>
                  <a:gd name="connsiteY4" fmla="*/ 256084 h 550382"/>
                  <a:gd name="connsiteX5" fmla="*/ 142113 w 567187"/>
                  <a:gd name="connsiteY5" fmla="*/ 228842 h 550382"/>
                  <a:gd name="connsiteX6" fmla="*/ 147733 w 567187"/>
                  <a:gd name="connsiteY6" fmla="*/ 205315 h 550382"/>
                  <a:gd name="connsiteX7" fmla="*/ 125920 w 567187"/>
                  <a:gd name="connsiteY7" fmla="*/ 168930 h 550382"/>
                  <a:gd name="connsiteX8" fmla="*/ 119063 w 567187"/>
                  <a:gd name="connsiteY8" fmla="*/ 163120 h 550382"/>
                  <a:gd name="connsiteX9" fmla="*/ 101155 w 567187"/>
                  <a:gd name="connsiteY9" fmla="*/ 117495 h 550382"/>
                  <a:gd name="connsiteX10" fmla="*/ 103822 w 567187"/>
                  <a:gd name="connsiteY10" fmla="*/ 92730 h 550382"/>
                  <a:gd name="connsiteX11" fmla="*/ 126873 w 567187"/>
                  <a:gd name="connsiteY11" fmla="*/ 28722 h 550382"/>
                  <a:gd name="connsiteX12" fmla="*/ 220789 w 567187"/>
                  <a:gd name="connsiteY12" fmla="*/ 4624 h 550382"/>
                  <a:gd name="connsiteX13" fmla="*/ 279273 w 567187"/>
                  <a:gd name="connsiteY13" fmla="*/ 78252 h 550382"/>
                  <a:gd name="connsiteX14" fmla="*/ 280701 w 567187"/>
                  <a:gd name="connsiteY14" fmla="*/ 104732 h 550382"/>
                  <a:gd name="connsiteX15" fmla="*/ 284321 w 567187"/>
                  <a:gd name="connsiteY15" fmla="*/ 119400 h 550382"/>
                  <a:gd name="connsiteX16" fmla="*/ 266509 w 567187"/>
                  <a:gd name="connsiteY16" fmla="*/ 162929 h 550382"/>
                  <a:gd name="connsiteX17" fmla="*/ 257556 w 567187"/>
                  <a:gd name="connsiteY17" fmla="*/ 171978 h 550382"/>
                  <a:gd name="connsiteX18" fmla="*/ 241173 w 567187"/>
                  <a:gd name="connsiteY18" fmla="*/ 200267 h 550382"/>
                  <a:gd name="connsiteX19" fmla="*/ 247174 w 567187"/>
                  <a:gd name="connsiteY19" fmla="*/ 229985 h 550382"/>
                  <a:gd name="connsiteX20" fmla="*/ 271843 w 567187"/>
                  <a:gd name="connsiteY20" fmla="*/ 239701 h 550382"/>
                  <a:gd name="connsiteX21" fmla="*/ 350901 w 567187"/>
                  <a:gd name="connsiteY21" fmla="*/ 255512 h 550382"/>
                  <a:gd name="connsiteX22" fmla="*/ 363379 w 567187"/>
                  <a:gd name="connsiteY22" fmla="*/ 263894 h 550382"/>
                  <a:gd name="connsiteX23" fmla="*/ 351187 w 567187"/>
                  <a:gd name="connsiteY23" fmla="*/ 271705 h 550382"/>
                  <a:gd name="connsiteX24" fmla="*/ 292798 w 567187"/>
                  <a:gd name="connsiteY24" fmla="*/ 271705 h 550382"/>
                  <a:gd name="connsiteX25" fmla="*/ 292798 w 567187"/>
                  <a:gd name="connsiteY25" fmla="*/ 293327 h 550382"/>
                  <a:gd name="connsiteX26" fmla="*/ 457771 w 567187"/>
                  <a:gd name="connsiteY26" fmla="*/ 293327 h 550382"/>
                  <a:gd name="connsiteX27" fmla="*/ 457771 w 567187"/>
                  <a:gd name="connsiteY27" fmla="*/ 271705 h 550382"/>
                  <a:gd name="connsiteX28" fmla="*/ 405098 w 567187"/>
                  <a:gd name="connsiteY28" fmla="*/ 271705 h 550382"/>
                  <a:gd name="connsiteX29" fmla="*/ 395288 w 567187"/>
                  <a:gd name="connsiteY29" fmla="*/ 271419 h 550382"/>
                  <a:gd name="connsiteX30" fmla="*/ 386429 w 567187"/>
                  <a:gd name="connsiteY30" fmla="*/ 263513 h 550382"/>
                  <a:gd name="connsiteX31" fmla="*/ 395383 w 567187"/>
                  <a:gd name="connsiteY31" fmla="*/ 255893 h 550382"/>
                  <a:gd name="connsiteX32" fmla="*/ 428530 w 567187"/>
                  <a:gd name="connsiteY32" fmla="*/ 255417 h 550382"/>
                  <a:gd name="connsiteX33" fmla="*/ 460629 w 567187"/>
                  <a:gd name="connsiteY33" fmla="*/ 255512 h 550382"/>
                  <a:gd name="connsiteX34" fmla="*/ 474916 w 567187"/>
                  <a:gd name="connsiteY34" fmla="*/ 268943 h 550382"/>
                  <a:gd name="connsiteX35" fmla="*/ 474821 w 567187"/>
                  <a:gd name="connsiteY35" fmla="*/ 297708 h 550382"/>
                  <a:gd name="connsiteX36" fmla="*/ 471201 w 567187"/>
                  <a:gd name="connsiteY36" fmla="*/ 306661 h 550382"/>
                  <a:gd name="connsiteX37" fmla="*/ 470916 w 567187"/>
                  <a:gd name="connsiteY37" fmla="*/ 337713 h 550382"/>
                  <a:gd name="connsiteX38" fmla="*/ 474916 w 567187"/>
                  <a:gd name="connsiteY38" fmla="*/ 348762 h 550382"/>
                  <a:gd name="connsiteX39" fmla="*/ 474916 w 567187"/>
                  <a:gd name="connsiteY39" fmla="*/ 374194 h 550382"/>
                  <a:gd name="connsiteX40" fmla="*/ 471488 w 567187"/>
                  <a:gd name="connsiteY40" fmla="*/ 384195 h 550382"/>
                  <a:gd name="connsiteX41" fmla="*/ 464058 w 567187"/>
                  <a:gd name="connsiteY41" fmla="*/ 411532 h 550382"/>
                  <a:gd name="connsiteX42" fmla="*/ 538067 w 567187"/>
                  <a:gd name="connsiteY42" fmla="*/ 411532 h 550382"/>
                  <a:gd name="connsiteX43" fmla="*/ 566928 w 567187"/>
                  <a:gd name="connsiteY43" fmla="*/ 442393 h 550382"/>
                  <a:gd name="connsiteX44" fmla="*/ 549211 w 567187"/>
                  <a:gd name="connsiteY44" fmla="*/ 462681 h 550382"/>
                  <a:gd name="connsiteX45" fmla="*/ 549021 w 567187"/>
                  <a:gd name="connsiteY45" fmla="*/ 473920 h 550382"/>
                  <a:gd name="connsiteX46" fmla="*/ 541210 w 567187"/>
                  <a:gd name="connsiteY46" fmla="*/ 485732 h 550382"/>
                  <a:gd name="connsiteX47" fmla="*/ 532733 w 567187"/>
                  <a:gd name="connsiteY47" fmla="*/ 474682 h 550382"/>
                  <a:gd name="connsiteX48" fmla="*/ 532733 w 567187"/>
                  <a:gd name="connsiteY48" fmla="*/ 462586 h 550382"/>
                  <a:gd name="connsiteX49" fmla="*/ 34576 w 567187"/>
                  <a:gd name="connsiteY49" fmla="*/ 462586 h 550382"/>
                  <a:gd name="connsiteX50" fmla="*/ 34957 w 567187"/>
                  <a:gd name="connsiteY50" fmla="*/ 525927 h 550382"/>
                  <a:gd name="connsiteX51" fmla="*/ 42576 w 567187"/>
                  <a:gd name="connsiteY51" fmla="*/ 532976 h 550382"/>
                  <a:gd name="connsiteX52" fmla="*/ 52388 w 567187"/>
                  <a:gd name="connsiteY52" fmla="*/ 533261 h 550382"/>
                  <a:gd name="connsiteX53" fmla="*/ 515017 w 567187"/>
                  <a:gd name="connsiteY53" fmla="*/ 533261 h 550382"/>
                  <a:gd name="connsiteX54" fmla="*/ 533114 w 567187"/>
                  <a:gd name="connsiteY54" fmla="*/ 518116 h 550382"/>
                  <a:gd name="connsiteX55" fmla="*/ 540830 w 567187"/>
                  <a:gd name="connsiteY55" fmla="*/ 509163 h 550382"/>
                  <a:gd name="connsiteX56" fmla="*/ 548735 w 567187"/>
                  <a:gd name="connsiteY56" fmla="*/ 517926 h 550382"/>
                  <a:gd name="connsiteX57" fmla="*/ 521684 w 567187"/>
                  <a:gd name="connsiteY57" fmla="*/ 550311 h 550382"/>
                  <a:gd name="connsiteX58" fmla="*/ 44672 w 567187"/>
                  <a:gd name="connsiteY58" fmla="*/ 550311 h 550382"/>
                  <a:gd name="connsiteX59" fmla="*/ 17716 w 567187"/>
                  <a:gd name="connsiteY59" fmla="*/ 522974 h 550382"/>
                  <a:gd name="connsiteX60" fmla="*/ 17716 w 567187"/>
                  <a:gd name="connsiteY60" fmla="*/ 465729 h 550382"/>
                  <a:gd name="connsiteX61" fmla="*/ 0 w 567187"/>
                  <a:gd name="connsiteY61" fmla="*/ 448870 h 550382"/>
                  <a:gd name="connsiteX62" fmla="*/ 190 w 567187"/>
                  <a:gd name="connsiteY62" fmla="*/ 426581 h 550382"/>
                  <a:gd name="connsiteX63" fmla="*/ 159353 w 567187"/>
                  <a:gd name="connsiteY63" fmla="*/ 411056 h 550382"/>
                  <a:gd name="connsiteX64" fmla="*/ 170497 w 567187"/>
                  <a:gd name="connsiteY64" fmla="*/ 316568 h 550382"/>
                  <a:gd name="connsiteX65" fmla="*/ 169259 w 567187"/>
                  <a:gd name="connsiteY65" fmla="*/ 301994 h 550382"/>
                  <a:gd name="connsiteX66" fmla="*/ 141065 w 567187"/>
                  <a:gd name="connsiteY66" fmla="*/ 289040 h 550382"/>
                  <a:gd name="connsiteX67" fmla="*/ 123253 w 567187"/>
                  <a:gd name="connsiteY67" fmla="*/ 253798 h 550382"/>
                  <a:gd name="connsiteX68" fmla="*/ 71914 w 567187"/>
                  <a:gd name="connsiteY68" fmla="*/ 274467 h 550382"/>
                  <a:gd name="connsiteX69" fmla="*/ 47530 w 567187"/>
                  <a:gd name="connsiteY69" fmla="*/ 309043 h 550382"/>
                  <a:gd name="connsiteX70" fmla="*/ 47244 w 567187"/>
                  <a:gd name="connsiteY70" fmla="*/ 410865 h 550382"/>
                  <a:gd name="connsiteX71" fmla="*/ 85820 w 567187"/>
                  <a:gd name="connsiteY71" fmla="*/ 410865 h 550382"/>
                  <a:gd name="connsiteX72" fmla="*/ 85820 w 567187"/>
                  <a:gd name="connsiteY72" fmla="*/ 399340 h 550382"/>
                  <a:gd name="connsiteX73" fmla="*/ 85915 w 567187"/>
                  <a:gd name="connsiteY73" fmla="*/ 337427 h 550382"/>
                  <a:gd name="connsiteX74" fmla="*/ 93821 w 567187"/>
                  <a:gd name="connsiteY74" fmla="*/ 320949 h 550382"/>
                  <a:gd name="connsiteX75" fmla="*/ 102203 w 567187"/>
                  <a:gd name="connsiteY75" fmla="*/ 336856 h 550382"/>
                  <a:gd name="connsiteX76" fmla="*/ 102203 w 567187"/>
                  <a:gd name="connsiteY76" fmla="*/ 360097 h 550382"/>
                  <a:gd name="connsiteX77" fmla="*/ 102203 w 567187"/>
                  <a:gd name="connsiteY77" fmla="*/ 410960 h 550382"/>
                  <a:gd name="connsiteX78" fmla="*/ 159353 w 567187"/>
                  <a:gd name="connsiteY78" fmla="*/ 411056 h 550382"/>
                  <a:gd name="connsiteX79" fmla="*/ 141065 w 567187"/>
                  <a:gd name="connsiteY79" fmla="*/ 113018 h 550382"/>
                  <a:gd name="connsiteX80" fmla="*/ 141160 w 567187"/>
                  <a:gd name="connsiteY80" fmla="*/ 154643 h 550382"/>
                  <a:gd name="connsiteX81" fmla="*/ 194215 w 567187"/>
                  <a:gd name="connsiteY81" fmla="*/ 205030 h 550382"/>
                  <a:gd name="connsiteX82" fmla="*/ 243554 w 567187"/>
                  <a:gd name="connsiteY82" fmla="*/ 153023 h 550382"/>
                  <a:gd name="connsiteX83" fmla="*/ 243935 w 567187"/>
                  <a:gd name="connsiteY83" fmla="*/ 114447 h 550382"/>
                  <a:gd name="connsiteX84" fmla="*/ 228886 w 567187"/>
                  <a:gd name="connsiteY84" fmla="*/ 89491 h 550382"/>
                  <a:gd name="connsiteX85" fmla="*/ 212598 w 567187"/>
                  <a:gd name="connsiteY85" fmla="*/ 94254 h 550382"/>
                  <a:gd name="connsiteX86" fmla="*/ 200406 w 567187"/>
                  <a:gd name="connsiteY86" fmla="*/ 99302 h 550382"/>
                  <a:gd name="connsiteX87" fmla="*/ 141065 w 567187"/>
                  <a:gd name="connsiteY87" fmla="*/ 113018 h 550382"/>
                  <a:gd name="connsiteX88" fmla="*/ 18002 w 567187"/>
                  <a:gd name="connsiteY88" fmla="*/ 429058 h 550382"/>
                  <a:gd name="connsiteX89" fmla="*/ 30099 w 567187"/>
                  <a:gd name="connsiteY89" fmla="*/ 445727 h 550382"/>
                  <a:gd name="connsiteX90" fmla="*/ 537019 w 567187"/>
                  <a:gd name="connsiteY90" fmla="*/ 445727 h 550382"/>
                  <a:gd name="connsiteX91" fmla="*/ 548259 w 567187"/>
                  <a:gd name="connsiteY91" fmla="*/ 429058 h 550382"/>
                  <a:gd name="connsiteX92" fmla="*/ 18002 w 567187"/>
                  <a:gd name="connsiteY92" fmla="*/ 429058 h 550382"/>
                  <a:gd name="connsiteX93" fmla="*/ 262414 w 567187"/>
                  <a:gd name="connsiteY93" fmla="*/ 101112 h 550382"/>
                  <a:gd name="connsiteX94" fmla="*/ 228695 w 567187"/>
                  <a:gd name="connsiteY94" fmla="*/ 26341 h 550382"/>
                  <a:gd name="connsiteX95" fmla="*/ 143637 w 567187"/>
                  <a:gd name="connsiteY95" fmla="*/ 35294 h 550382"/>
                  <a:gd name="connsiteX96" fmla="*/ 122110 w 567187"/>
                  <a:gd name="connsiteY96" fmla="*/ 101302 h 550382"/>
                  <a:gd name="connsiteX97" fmla="*/ 140113 w 567187"/>
                  <a:gd name="connsiteY97" fmla="*/ 93206 h 550382"/>
                  <a:gd name="connsiteX98" fmla="*/ 218980 w 567187"/>
                  <a:gd name="connsiteY98" fmla="*/ 71870 h 550382"/>
                  <a:gd name="connsiteX99" fmla="*/ 238887 w 567187"/>
                  <a:gd name="connsiteY99" fmla="*/ 74823 h 550382"/>
                  <a:gd name="connsiteX100" fmla="*/ 262414 w 567187"/>
                  <a:gd name="connsiteY100" fmla="*/ 101112 h 550382"/>
                  <a:gd name="connsiteX101" fmla="*/ 215551 w 567187"/>
                  <a:gd name="connsiteY101" fmla="*/ 301328 h 550382"/>
                  <a:gd name="connsiteX102" fmla="*/ 226314 w 567187"/>
                  <a:gd name="connsiteY102" fmla="*/ 410674 h 550382"/>
                  <a:gd name="connsiteX103" fmla="*/ 263080 w 567187"/>
                  <a:gd name="connsiteY103" fmla="*/ 410674 h 550382"/>
                  <a:gd name="connsiteX104" fmla="*/ 274415 w 567187"/>
                  <a:gd name="connsiteY104" fmla="*/ 371241 h 550382"/>
                  <a:gd name="connsiteX105" fmla="*/ 274796 w 567187"/>
                  <a:gd name="connsiteY105" fmla="*/ 366955 h 550382"/>
                  <a:gd name="connsiteX106" fmla="*/ 266795 w 567187"/>
                  <a:gd name="connsiteY106" fmla="*/ 343904 h 550382"/>
                  <a:gd name="connsiteX107" fmla="*/ 272224 w 567187"/>
                  <a:gd name="connsiteY107" fmla="*/ 295327 h 550382"/>
                  <a:gd name="connsiteX108" fmla="*/ 274701 w 567187"/>
                  <a:gd name="connsiteY108" fmla="*/ 287611 h 550382"/>
                  <a:gd name="connsiteX109" fmla="*/ 274796 w 567187"/>
                  <a:gd name="connsiteY109" fmla="*/ 258656 h 550382"/>
                  <a:gd name="connsiteX110" fmla="*/ 262223 w 567187"/>
                  <a:gd name="connsiteY110" fmla="*/ 254083 h 550382"/>
                  <a:gd name="connsiteX111" fmla="*/ 243649 w 567187"/>
                  <a:gd name="connsiteY111" fmla="*/ 291040 h 550382"/>
                  <a:gd name="connsiteX112" fmla="*/ 215551 w 567187"/>
                  <a:gd name="connsiteY112" fmla="*/ 301328 h 550382"/>
                  <a:gd name="connsiteX113" fmla="*/ 281083 w 567187"/>
                  <a:gd name="connsiteY113" fmla="*/ 333046 h 550382"/>
                  <a:gd name="connsiteX114" fmla="*/ 446722 w 567187"/>
                  <a:gd name="connsiteY114" fmla="*/ 333046 h 550382"/>
                  <a:gd name="connsiteX115" fmla="*/ 446722 w 567187"/>
                  <a:gd name="connsiteY115" fmla="*/ 311805 h 550382"/>
                  <a:gd name="connsiteX116" fmla="*/ 281083 w 567187"/>
                  <a:gd name="connsiteY116" fmla="*/ 311805 h 550382"/>
                  <a:gd name="connsiteX117" fmla="*/ 281083 w 567187"/>
                  <a:gd name="connsiteY117" fmla="*/ 333046 h 550382"/>
                  <a:gd name="connsiteX118" fmla="*/ 292227 w 567187"/>
                  <a:gd name="connsiteY118" fmla="*/ 372098 h 550382"/>
                  <a:gd name="connsiteX119" fmla="*/ 457676 w 567187"/>
                  <a:gd name="connsiteY119" fmla="*/ 372098 h 550382"/>
                  <a:gd name="connsiteX120" fmla="*/ 457676 w 567187"/>
                  <a:gd name="connsiteY120" fmla="*/ 351048 h 550382"/>
                  <a:gd name="connsiteX121" fmla="*/ 292227 w 567187"/>
                  <a:gd name="connsiteY121" fmla="*/ 351048 h 550382"/>
                  <a:gd name="connsiteX122" fmla="*/ 292227 w 567187"/>
                  <a:gd name="connsiteY122" fmla="*/ 372098 h 550382"/>
                  <a:gd name="connsiteX123" fmla="*/ 446818 w 567187"/>
                  <a:gd name="connsiteY123" fmla="*/ 389815 h 550382"/>
                  <a:gd name="connsiteX124" fmla="*/ 281273 w 567187"/>
                  <a:gd name="connsiteY124" fmla="*/ 389815 h 550382"/>
                  <a:gd name="connsiteX125" fmla="*/ 281273 w 567187"/>
                  <a:gd name="connsiteY125" fmla="*/ 410960 h 550382"/>
                  <a:gd name="connsiteX126" fmla="*/ 446818 w 567187"/>
                  <a:gd name="connsiteY126" fmla="*/ 410960 h 550382"/>
                  <a:gd name="connsiteX127" fmla="*/ 446818 w 567187"/>
                  <a:gd name="connsiteY127" fmla="*/ 389815 h 550382"/>
                  <a:gd name="connsiteX128" fmla="*/ 209455 w 567187"/>
                  <a:gd name="connsiteY128" fmla="*/ 410865 h 550382"/>
                  <a:gd name="connsiteX129" fmla="*/ 198787 w 567187"/>
                  <a:gd name="connsiteY129" fmla="*/ 321330 h 550382"/>
                  <a:gd name="connsiteX130" fmla="*/ 192691 w 567187"/>
                  <a:gd name="connsiteY130" fmla="*/ 314186 h 550382"/>
                  <a:gd name="connsiteX131" fmla="*/ 186880 w 567187"/>
                  <a:gd name="connsiteY131" fmla="*/ 321711 h 550382"/>
                  <a:gd name="connsiteX132" fmla="*/ 184785 w 567187"/>
                  <a:gd name="connsiteY132" fmla="*/ 338094 h 550382"/>
                  <a:gd name="connsiteX133" fmla="*/ 176308 w 567187"/>
                  <a:gd name="connsiteY133" fmla="*/ 410865 h 550382"/>
                  <a:gd name="connsiteX134" fmla="*/ 209455 w 567187"/>
                  <a:gd name="connsiteY134" fmla="*/ 410865 h 550382"/>
                  <a:gd name="connsiteX135" fmla="*/ 217741 w 567187"/>
                  <a:gd name="connsiteY135" fmla="*/ 219603 h 550382"/>
                  <a:gd name="connsiteX136" fmla="*/ 167735 w 567187"/>
                  <a:gd name="connsiteY136" fmla="*/ 219603 h 550382"/>
                  <a:gd name="connsiteX137" fmla="*/ 193453 w 567187"/>
                  <a:gd name="connsiteY137" fmla="*/ 259894 h 550382"/>
                  <a:gd name="connsiteX138" fmla="*/ 217741 w 567187"/>
                  <a:gd name="connsiteY138" fmla="*/ 219603 h 550382"/>
                  <a:gd name="connsiteX139" fmla="*/ 139541 w 567187"/>
                  <a:gd name="connsiteY139" fmla="*/ 248749 h 550382"/>
                  <a:gd name="connsiteX140" fmla="*/ 158401 w 567187"/>
                  <a:gd name="connsiteY140" fmla="*/ 286373 h 550382"/>
                  <a:gd name="connsiteX141" fmla="*/ 172974 w 567187"/>
                  <a:gd name="connsiteY141" fmla="*/ 276086 h 550382"/>
                  <a:gd name="connsiteX142" fmla="*/ 180499 w 567187"/>
                  <a:gd name="connsiteY142" fmla="*/ 270086 h 550382"/>
                  <a:gd name="connsiteX143" fmla="*/ 166497 w 567187"/>
                  <a:gd name="connsiteY143" fmla="*/ 252750 h 550382"/>
                  <a:gd name="connsiteX144" fmla="*/ 139541 w 567187"/>
                  <a:gd name="connsiteY144" fmla="*/ 248749 h 550382"/>
                  <a:gd name="connsiteX145" fmla="*/ 247078 w 567187"/>
                  <a:gd name="connsiteY145" fmla="*/ 247130 h 550382"/>
                  <a:gd name="connsiteX146" fmla="*/ 228600 w 567187"/>
                  <a:gd name="connsiteY146" fmla="*/ 242939 h 550382"/>
                  <a:gd name="connsiteX147" fmla="*/ 204883 w 567187"/>
                  <a:gd name="connsiteY147" fmla="*/ 270657 h 550382"/>
                  <a:gd name="connsiteX148" fmla="*/ 227362 w 567187"/>
                  <a:gd name="connsiteY148" fmla="*/ 286469 h 550382"/>
                  <a:gd name="connsiteX149" fmla="*/ 247078 w 567187"/>
                  <a:gd name="connsiteY149" fmla="*/ 247130 h 550382"/>
                  <a:gd name="connsiteX150" fmla="*/ 193548 w 567187"/>
                  <a:gd name="connsiteY150" fmla="*/ 281801 h 550382"/>
                  <a:gd name="connsiteX151" fmla="*/ 180975 w 567187"/>
                  <a:gd name="connsiteY151" fmla="*/ 291612 h 550382"/>
                  <a:gd name="connsiteX152" fmla="*/ 181642 w 567187"/>
                  <a:gd name="connsiteY152" fmla="*/ 296089 h 550382"/>
                  <a:gd name="connsiteX153" fmla="*/ 199453 w 567187"/>
                  <a:gd name="connsiteY153" fmla="*/ 297327 h 550382"/>
                  <a:gd name="connsiteX154" fmla="*/ 203549 w 567187"/>
                  <a:gd name="connsiteY154" fmla="*/ 293041 h 550382"/>
                  <a:gd name="connsiteX155" fmla="*/ 193548 w 567187"/>
                  <a:gd name="connsiteY155" fmla="*/ 281801 h 550382"/>
                  <a:gd name="connsiteX156" fmla="*/ 260604 w 567187"/>
                  <a:gd name="connsiteY156" fmla="*/ 144927 h 550382"/>
                  <a:gd name="connsiteX157" fmla="*/ 265176 w 567187"/>
                  <a:gd name="connsiteY157" fmla="*/ 146641 h 550382"/>
                  <a:gd name="connsiteX158" fmla="*/ 270129 w 567187"/>
                  <a:gd name="connsiteY158" fmla="*/ 131020 h 550382"/>
                  <a:gd name="connsiteX159" fmla="*/ 263461 w 567187"/>
                  <a:gd name="connsiteY159" fmla="*/ 119972 h 550382"/>
                  <a:gd name="connsiteX160" fmla="*/ 260699 w 567187"/>
                  <a:gd name="connsiteY160" fmla="*/ 121591 h 550382"/>
                  <a:gd name="connsiteX161" fmla="*/ 260604 w 567187"/>
                  <a:gd name="connsiteY161" fmla="*/ 144927 h 550382"/>
                  <a:gd name="connsiteX162" fmla="*/ 123253 w 567187"/>
                  <a:gd name="connsiteY162" fmla="*/ 146546 h 550382"/>
                  <a:gd name="connsiteX163" fmla="*/ 123253 w 567187"/>
                  <a:gd name="connsiteY163" fmla="*/ 121019 h 550382"/>
                  <a:gd name="connsiteX164" fmla="*/ 123253 w 567187"/>
                  <a:gd name="connsiteY164" fmla="*/ 146546 h 550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</a:cxnLst>
                <a:rect l="l" t="t" r="r" b="b"/>
                <a:pathLst>
                  <a:path w="567187" h="550382">
                    <a:moveTo>
                      <a:pt x="190" y="426581"/>
                    </a:moveTo>
                    <a:cubicBezTo>
                      <a:pt x="5334" y="413532"/>
                      <a:pt x="16383" y="410770"/>
                      <a:pt x="30099" y="411532"/>
                    </a:cubicBezTo>
                    <a:cubicBezTo>
                      <a:pt x="30099" y="397911"/>
                      <a:pt x="30004" y="385433"/>
                      <a:pt x="30099" y="372956"/>
                    </a:cubicBezTo>
                    <a:cubicBezTo>
                      <a:pt x="30289" y="352286"/>
                      <a:pt x="29908" y="331617"/>
                      <a:pt x="30956" y="311043"/>
                    </a:cubicBezTo>
                    <a:cubicBezTo>
                      <a:pt x="32385" y="283897"/>
                      <a:pt x="47434" y="265990"/>
                      <a:pt x="72104" y="256084"/>
                    </a:cubicBezTo>
                    <a:cubicBezTo>
                      <a:pt x="95345" y="246654"/>
                      <a:pt x="118776" y="237891"/>
                      <a:pt x="142113" y="228842"/>
                    </a:cubicBezTo>
                    <a:cubicBezTo>
                      <a:pt x="151828" y="225032"/>
                      <a:pt x="155257" y="212555"/>
                      <a:pt x="147733" y="205315"/>
                    </a:cubicBezTo>
                    <a:cubicBezTo>
                      <a:pt x="137065" y="195028"/>
                      <a:pt x="129540" y="183313"/>
                      <a:pt x="125920" y="168930"/>
                    </a:cubicBezTo>
                    <a:cubicBezTo>
                      <a:pt x="125349" y="166549"/>
                      <a:pt x="121825" y="164168"/>
                      <a:pt x="119063" y="163120"/>
                    </a:cubicBezTo>
                    <a:cubicBezTo>
                      <a:pt x="98584" y="155119"/>
                      <a:pt x="92297" y="137783"/>
                      <a:pt x="101155" y="117495"/>
                    </a:cubicBezTo>
                    <a:cubicBezTo>
                      <a:pt x="104299" y="110161"/>
                      <a:pt x="103917" y="101017"/>
                      <a:pt x="103822" y="92730"/>
                    </a:cubicBezTo>
                    <a:cubicBezTo>
                      <a:pt x="103727" y="68441"/>
                      <a:pt x="110776" y="47105"/>
                      <a:pt x="126873" y="28722"/>
                    </a:cubicBezTo>
                    <a:cubicBezTo>
                      <a:pt x="149447" y="3100"/>
                      <a:pt x="186499" y="-6616"/>
                      <a:pt x="220789" y="4624"/>
                    </a:cubicBezTo>
                    <a:cubicBezTo>
                      <a:pt x="252413" y="14911"/>
                      <a:pt x="276511" y="45105"/>
                      <a:pt x="279273" y="78252"/>
                    </a:cubicBezTo>
                    <a:cubicBezTo>
                      <a:pt x="280035" y="87015"/>
                      <a:pt x="279844" y="95969"/>
                      <a:pt x="280701" y="104732"/>
                    </a:cubicBezTo>
                    <a:cubicBezTo>
                      <a:pt x="281178" y="109685"/>
                      <a:pt x="282226" y="114828"/>
                      <a:pt x="284321" y="119400"/>
                    </a:cubicBezTo>
                    <a:cubicBezTo>
                      <a:pt x="292227" y="137021"/>
                      <a:pt x="284512" y="155595"/>
                      <a:pt x="266509" y="162929"/>
                    </a:cubicBezTo>
                    <a:cubicBezTo>
                      <a:pt x="262890" y="164453"/>
                      <a:pt x="259747" y="168454"/>
                      <a:pt x="257556" y="171978"/>
                    </a:cubicBezTo>
                    <a:cubicBezTo>
                      <a:pt x="251841" y="181312"/>
                      <a:pt x="248031" y="191981"/>
                      <a:pt x="241173" y="200267"/>
                    </a:cubicBezTo>
                    <a:cubicBezTo>
                      <a:pt x="230314" y="213507"/>
                      <a:pt x="231648" y="223985"/>
                      <a:pt x="247174" y="229985"/>
                    </a:cubicBezTo>
                    <a:cubicBezTo>
                      <a:pt x="255460" y="233224"/>
                      <a:pt x="263747" y="236081"/>
                      <a:pt x="271843" y="239701"/>
                    </a:cubicBezTo>
                    <a:cubicBezTo>
                      <a:pt x="296989" y="251036"/>
                      <a:pt x="322707" y="258846"/>
                      <a:pt x="350901" y="255512"/>
                    </a:cubicBezTo>
                    <a:cubicBezTo>
                      <a:pt x="356901" y="254845"/>
                      <a:pt x="363664" y="255322"/>
                      <a:pt x="363379" y="263894"/>
                    </a:cubicBezTo>
                    <a:cubicBezTo>
                      <a:pt x="363093" y="271514"/>
                      <a:pt x="356997" y="271705"/>
                      <a:pt x="351187" y="271705"/>
                    </a:cubicBezTo>
                    <a:cubicBezTo>
                      <a:pt x="332041" y="271705"/>
                      <a:pt x="312896" y="271705"/>
                      <a:pt x="292798" y="271705"/>
                    </a:cubicBezTo>
                    <a:cubicBezTo>
                      <a:pt x="292798" y="279039"/>
                      <a:pt x="292798" y="285802"/>
                      <a:pt x="292798" y="293327"/>
                    </a:cubicBezTo>
                    <a:cubicBezTo>
                      <a:pt x="347376" y="293327"/>
                      <a:pt x="402241" y="293327"/>
                      <a:pt x="457771" y="293327"/>
                    </a:cubicBezTo>
                    <a:cubicBezTo>
                      <a:pt x="457771" y="286754"/>
                      <a:pt x="457771" y="279896"/>
                      <a:pt x="457771" y="271705"/>
                    </a:cubicBezTo>
                    <a:cubicBezTo>
                      <a:pt x="440245" y="271705"/>
                      <a:pt x="422624" y="271705"/>
                      <a:pt x="405098" y="271705"/>
                    </a:cubicBezTo>
                    <a:cubicBezTo>
                      <a:pt x="401764" y="271705"/>
                      <a:pt x="397955" y="272657"/>
                      <a:pt x="395288" y="271419"/>
                    </a:cubicBezTo>
                    <a:cubicBezTo>
                      <a:pt x="391858" y="269800"/>
                      <a:pt x="389382" y="266276"/>
                      <a:pt x="386429" y="263513"/>
                    </a:cubicBezTo>
                    <a:cubicBezTo>
                      <a:pt x="389382" y="260846"/>
                      <a:pt x="392144" y="256179"/>
                      <a:pt x="395383" y="255893"/>
                    </a:cubicBezTo>
                    <a:cubicBezTo>
                      <a:pt x="406336" y="254941"/>
                      <a:pt x="417481" y="255417"/>
                      <a:pt x="428530" y="255417"/>
                    </a:cubicBezTo>
                    <a:cubicBezTo>
                      <a:pt x="439198" y="255417"/>
                      <a:pt x="449961" y="255417"/>
                      <a:pt x="460629" y="255512"/>
                    </a:cubicBezTo>
                    <a:cubicBezTo>
                      <a:pt x="469487" y="255607"/>
                      <a:pt x="474631" y="260084"/>
                      <a:pt x="474916" y="268943"/>
                    </a:cubicBezTo>
                    <a:cubicBezTo>
                      <a:pt x="475297" y="278563"/>
                      <a:pt x="475297" y="288088"/>
                      <a:pt x="474821" y="297708"/>
                    </a:cubicBezTo>
                    <a:cubicBezTo>
                      <a:pt x="474631" y="300756"/>
                      <a:pt x="473202" y="304376"/>
                      <a:pt x="471201" y="306661"/>
                    </a:cubicBezTo>
                    <a:cubicBezTo>
                      <a:pt x="461105" y="318282"/>
                      <a:pt x="461105" y="326474"/>
                      <a:pt x="470916" y="337713"/>
                    </a:cubicBezTo>
                    <a:cubicBezTo>
                      <a:pt x="473297" y="340475"/>
                      <a:pt x="474631" y="344952"/>
                      <a:pt x="474916" y="348762"/>
                    </a:cubicBezTo>
                    <a:cubicBezTo>
                      <a:pt x="475488" y="357239"/>
                      <a:pt x="475393" y="365716"/>
                      <a:pt x="474916" y="374194"/>
                    </a:cubicBezTo>
                    <a:cubicBezTo>
                      <a:pt x="474726" y="377718"/>
                      <a:pt x="473869" y="382766"/>
                      <a:pt x="471488" y="384195"/>
                    </a:cubicBezTo>
                    <a:cubicBezTo>
                      <a:pt x="459867" y="391053"/>
                      <a:pt x="464915" y="401149"/>
                      <a:pt x="464058" y="411532"/>
                    </a:cubicBezTo>
                    <a:cubicBezTo>
                      <a:pt x="489585" y="411532"/>
                      <a:pt x="513874" y="411532"/>
                      <a:pt x="538067" y="411532"/>
                    </a:cubicBezTo>
                    <a:cubicBezTo>
                      <a:pt x="561308" y="411532"/>
                      <a:pt x="568738" y="419628"/>
                      <a:pt x="566928" y="442393"/>
                    </a:cubicBezTo>
                    <a:cubicBezTo>
                      <a:pt x="566071" y="453537"/>
                      <a:pt x="559498" y="459538"/>
                      <a:pt x="549211" y="462681"/>
                    </a:cubicBezTo>
                    <a:cubicBezTo>
                      <a:pt x="549211" y="466682"/>
                      <a:pt x="550164" y="470777"/>
                      <a:pt x="549021" y="473920"/>
                    </a:cubicBezTo>
                    <a:cubicBezTo>
                      <a:pt x="547306" y="478397"/>
                      <a:pt x="544544" y="485065"/>
                      <a:pt x="541210" y="485732"/>
                    </a:cubicBezTo>
                    <a:cubicBezTo>
                      <a:pt x="533876" y="487256"/>
                      <a:pt x="532924" y="480493"/>
                      <a:pt x="532733" y="474682"/>
                    </a:cubicBezTo>
                    <a:cubicBezTo>
                      <a:pt x="532638" y="470777"/>
                      <a:pt x="532733" y="466777"/>
                      <a:pt x="532733" y="462586"/>
                    </a:cubicBezTo>
                    <a:cubicBezTo>
                      <a:pt x="366046" y="462586"/>
                      <a:pt x="200977" y="462586"/>
                      <a:pt x="34576" y="462586"/>
                    </a:cubicBezTo>
                    <a:cubicBezTo>
                      <a:pt x="34576" y="484112"/>
                      <a:pt x="34290" y="504972"/>
                      <a:pt x="34957" y="525927"/>
                    </a:cubicBezTo>
                    <a:cubicBezTo>
                      <a:pt x="35052" y="528403"/>
                      <a:pt x="39433" y="531642"/>
                      <a:pt x="42576" y="532976"/>
                    </a:cubicBezTo>
                    <a:cubicBezTo>
                      <a:pt x="45434" y="534214"/>
                      <a:pt x="49149" y="533261"/>
                      <a:pt x="52388" y="533261"/>
                    </a:cubicBezTo>
                    <a:cubicBezTo>
                      <a:pt x="206597" y="533261"/>
                      <a:pt x="360807" y="533261"/>
                      <a:pt x="515017" y="533261"/>
                    </a:cubicBezTo>
                    <a:cubicBezTo>
                      <a:pt x="530447" y="533261"/>
                      <a:pt x="530066" y="533166"/>
                      <a:pt x="533114" y="518116"/>
                    </a:cubicBezTo>
                    <a:cubicBezTo>
                      <a:pt x="533781" y="514687"/>
                      <a:pt x="538163" y="512116"/>
                      <a:pt x="540830" y="509163"/>
                    </a:cubicBezTo>
                    <a:cubicBezTo>
                      <a:pt x="543592" y="512020"/>
                      <a:pt x="548164" y="514592"/>
                      <a:pt x="548735" y="517926"/>
                    </a:cubicBezTo>
                    <a:cubicBezTo>
                      <a:pt x="552355" y="537928"/>
                      <a:pt x="541972" y="550311"/>
                      <a:pt x="521684" y="550311"/>
                    </a:cubicBezTo>
                    <a:cubicBezTo>
                      <a:pt x="362712" y="550406"/>
                      <a:pt x="203644" y="550406"/>
                      <a:pt x="44672" y="550311"/>
                    </a:cubicBezTo>
                    <a:cubicBezTo>
                      <a:pt x="26194" y="550311"/>
                      <a:pt x="17907" y="541548"/>
                      <a:pt x="17716" y="522974"/>
                    </a:cubicBezTo>
                    <a:cubicBezTo>
                      <a:pt x="17621" y="503067"/>
                      <a:pt x="17716" y="483160"/>
                      <a:pt x="17716" y="465729"/>
                    </a:cubicBezTo>
                    <a:cubicBezTo>
                      <a:pt x="10858" y="459157"/>
                      <a:pt x="5429" y="454013"/>
                      <a:pt x="0" y="448870"/>
                    </a:cubicBezTo>
                    <a:cubicBezTo>
                      <a:pt x="190" y="441345"/>
                      <a:pt x="190" y="434011"/>
                      <a:pt x="190" y="426581"/>
                    </a:cubicBezTo>
                    <a:close/>
                    <a:moveTo>
                      <a:pt x="159353" y="411056"/>
                    </a:moveTo>
                    <a:cubicBezTo>
                      <a:pt x="163258" y="378766"/>
                      <a:pt x="167068" y="347714"/>
                      <a:pt x="170497" y="316568"/>
                    </a:cubicBezTo>
                    <a:cubicBezTo>
                      <a:pt x="170974" y="311900"/>
                      <a:pt x="169735" y="307043"/>
                      <a:pt x="169259" y="301994"/>
                    </a:cubicBezTo>
                    <a:cubicBezTo>
                      <a:pt x="150876" y="305899"/>
                      <a:pt x="149161" y="305042"/>
                      <a:pt x="141065" y="289040"/>
                    </a:cubicBezTo>
                    <a:cubicBezTo>
                      <a:pt x="135255" y="277610"/>
                      <a:pt x="129445" y="266085"/>
                      <a:pt x="123253" y="253798"/>
                    </a:cubicBezTo>
                    <a:cubicBezTo>
                      <a:pt x="105727" y="260751"/>
                      <a:pt x="88297" y="266561"/>
                      <a:pt x="71914" y="274467"/>
                    </a:cubicBezTo>
                    <a:cubicBezTo>
                      <a:pt x="57912" y="281135"/>
                      <a:pt x="48006" y="293327"/>
                      <a:pt x="47530" y="309043"/>
                    </a:cubicBezTo>
                    <a:cubicBezTo>
                      <a:pt x="46482" y="342761"/>
                      <a:pt x="47244" y="376670"/>
                      <a:pt x="47244" y="410865"/>
                    </a:cubicBezTo>
                    <a:cubicBezTo>
                      <a:pt x="60103" y="410865"/>
                      <a:pt x="72390" y="410865"/>
                      <a:pt x="85820" y="410865"/>
                    </a:cubicBezTo>
                    <a:cubicBezTo>
                      <a:pt x="85820" y="406579"/>
                      <a:pt x="85820" y="402959"/>
                      <a:pt x="85820" y="399340"/>
                    </a:cubicBezTo>
                    <a:cubicBezTo>
                      <a:pt x="85820" y="378670"/>
                      <a:pt x="85725" y="358097"/>
                      <a:pt x="85915" y="337427"/>
                    </a:cubicBezTo>
                    <a:cubicBezTo>
                      <a:pt x="86011" y="330855"/>
                      <a:pt x="83629" y="321235"/>
                      <a:pt x="93821" y="320949"/>
                    </a:cubicBezTo>
                    <a:cubicBezTo>
                      <a:pt x="104203" y="320663"/>
                      <a:pt x="102013" y="330188"/>
                      <a:pt x="102203" y="336856"/>
                    </a:cubicBezTo>
                    <a:cubicBezTo>
                      <a:pt x="102394" y="344571"/>
                      <a:pt x="102203" y="352286"/>
                      <a:pt x="102203" y="360097"/>
                    </a:cubicBezTo>
                    <a:cubicBezTo>
                      <a:pt x="102203" y="376956"/>
                      <a:pt x="102203" y="393720"/>
                      <a:pt x="102203" y="410960"/>
                    </a:cubicBezTo>
                    <a:cubicBezTo>
                      <a:pt x="121825" y="411056"/>
                      <a:pt x="140113" y="411056"/>
                      <a:pt x="159353" y="411056"/>
                    </a:cubicBezTo>
                    <a:close/>
                    <a:moveTo>
                      <a:pt x="141065" y="113018"/>
                    </a:moveTo>
                    <a:cubicBezTo>
                      <a:pt x="141065" y="125972"/>
                      <a:pt x="140494" y="140260"/>
                      <a:pt x="141160" y="154643"/>
                    </a:cubicBezTo>
                    <a:cubicBezTo>
                      <a:pt x="142589" y="184837"/>
                      <a:pt x="165068" y="205887"/>
                      <a:pt x="194215" y="205030"/>
                    </a:cubicBezTo>
                    <a:cubicBezTo>
                      <a:pt x="222028" y="204268"/>
                      <a:pt x="242888" y="182360"/>
                      <a:pt x="243554" y="153023"/>
                    </a:cubicBezTo>
                    <a:cubicBezTo>
                      <a:pt x="243840" y="140165"/>
                      <a:pt x="242697" y="127211"/>
                      <a:pt x="243935" y="114447"/>
                    </a:cubicBezTo>
                    <a:cubicBezTo>
                      <a:pt x="245173" y="101779"/>
                      <a:pt x="236315" y="95587"/>
                      <a:pt x="228886" y="89491"/>
                    </a:cubicBezTo>
                    <a:cubicBezTo>
                      <a:pt x="226314" y="87491"/>
                      <a:pt x="218122" y="92349"/>
                      <a:pt x="212598" y="94254"/>
                    </a:cubicBezTo>
                    <a:cubicBezTo>
                      <a:pt x="208502" y="95778"/>
                      <a:pt x="204597" y="98255"/>
                      <a:pt x="200406" y="99302"/>
                    </a:cubicBezTo>
                    <a:cubicBezTo>
                      <a:pt x="181165" y="103874"/>
                      <a:pt x="161925" y="108161"/>
                      <a:pt x="141065" y="113018"/>
                    </a:cubicBezTo>
                    <a:close/>
                    <a:moveTo>
                      <a:pt x="18002" y="429058"/>
                    </a:moveTo>
                    <a:cubicBezTo>
                      <a:pt x="15621" y="445345"/>
                      <a:pt x="15907" y="445727"/>
                      <a:pt x="30099" y="445727"/>
                    </a:cubicBezTo>
                    <a:cubicBezTo>
                      <a:pt x="199072" y="445727"/>
                      <a:pt x="368046" y="445727"/>
                      <a:pt x="537019" y="445727"/>
                    </a:cubicBezTo>
                    <a:cubicBezTo>
                      <a:pt x="551307" y="445727"/>
                      <a:pt x="552545" y="443917"/>
                      <a:pt x="548259" y="429058"/>
                    </a:cubicBezTo>
                    <a:cubicBezTo>
                      <a:pt x="371856" y="429058"/>
                      <a:pt x="195263" y="429058"/>
                      <a:pt x="18002" y="429058"/>
                    </a:cubicBezTo>
                    <a:close/>
                    <a:moveTo>
                      <a:pt x="262414" y="101112"/>
                    </a:moveTo>
                    <a:cubicBezTo>
                      <a:pt x="268319" y="72537"/>
                      <a:pt x="254317" y="41295"/>
                      <a:pt x="228695" y="26341"/>
                    </a:cubicBezTo>
                    <a:cubicBezTo>
                      <a:pt x="201073" y="10244"/>
                      <a:pt x="167640" y="13863"/>
                      <a:pt x="143637" y="35294"/>
                    </a:cubicBezTo>
                    <a:cubicBezTo>
                      <a:pt x="125254" y="51868"/>
                      <a:pt x="114967" y="84729"/>
                      <a:pt x="122110" y="101302"/>
                    </a:cubicBezTo>
                    <a:cubicBezTo>
                      <a:pt x="128111" y="98445"/>
                      <a:pt x="134207" y="93111"/>
                      <a:pt x="140113" y="93206"/>
                    </a:cubicBezTo>
                    <a:cubicBezTo>
                      <a:pt x="168592" y="93587"/>
                      <a:pt x="194691" y="86253"/>
                      <a:pt x="218980" y="71870"/>
                    </a:cubicBezTo>
                    <a:cubicBezTo>
                      <a:pt x="226314" y="67584"/>
                      <a:pt x="233076" y="68441"/>
                      <a:pt x="238887" y="74823"/>
                    </a:cubicBezTo>
                    <a:cubicBezTo>
                      <a:pt x="246697" y="83491"/>
                      <a:pt x="254413" y="92158"/>
                      <a:pt x="262414" y="101112"/>
                    </a:cubicBezTo>
                    <a:close/>
                    <a:moveTo>
                      <a:pt x="215551" y="301328"/>
                    </a:moveTo>
                    <a:cubicBezTo>
                      <a:pt x="215455" y="339047"/>
                      <a:pt x="223266" y="374670"/>
                      <a:pt x="226314" y="410674"/>
                    </a:cubicBezTo>
                    <a:cubicBezTo>
                      <a:pt x="239363" y="410674"/>
                      <a:pt x="251269" y="410674"/>
                      <a:pt x="263080" y="410674"/>
                    </a:cubicBezTo>
                    <a:cubicBezTo>
                      <a:pt x="265652" y="396578"/>
                      <a:pt x="258127" y="380480"/>
                      <a:pt x="274415" y="371241"/>
                    </a:cubicBezTo>
                    <a:cubicBezTo>
                      <a:pt x="275082" y="370860"/>
                      <a:pt x="274796" y="368479"/>
                      <a:pt x="274796" y="366955"/>
                    </a:cubicBezTo>
                    <a:cubicBezTo>
                      <a:pt x="274796" y="358382"/>
                      <a:pt x="275463" y="350857"/>
                      <a:pt x="266795" y="343904"/>
                    </a:cubicBezTo>
                    <a:cubicBezTo>
                      <a:pt x="258413" y="337237"/>
                      <a:pt x="263842" y="304090"/>
                      <a:pt x="272224" y="295327"/>
                    </a:cubicBezTo>
                    <a:cubicBezTo>
                      <a:pt x="273939" y="293517"/>
                      <a:pt x="274701" y="290183"/>
                      <a:pt x="274701" y="287611"/>
                    </a:cubicBezTo>
                    <a:cubicBezTo>
                      <a:pt x="274987" y="278182"/>
                      <a:pt x="274796" y="268847"/>
                      <a:pt x="274796" y="258656"/>
                    </a:cubicBezTo>
                    <a:cubicBezTo>
                      <a:pt x="271367" y="257417"/>
                      <a:pt x="267081" y="255893"/>
                      <a:pt x="262223" y="254083"/>
                    </a:cubicBezTo>
                    <a:cubicBezTo>
                      <a:pt x="255841" y="266847"/>
                      <a:pt x="249841" y="278944"/>
                      <a:pt x="243649" y="291040"/>
                    </a:cubicBezTo>
                    <a:cubicBezTo>
                      <a:pt x="236791" y="304661"/>
                      <a:pt x="233553" y="306185"/>
                      <a:pt x="215551" y="301328"/>
                    </a:cubicBezTo>
                    <a:close/>
                    <a:moveTo>
                      <a:pt x="281083" y="333046"/>
                    </a:moveTo>
                    <a:cubicBezTo>
                      <a:pt x="336613" y="333046"/>
                      <a:pt x="391382" y="333046"/>
                      <a:pt x="446722" y="333046"/>
                    </a:cubicBezTo>
                    <a:cubicBezTo>
                      <a:pt x="446722" y="325711"/>
                      <a:pt x="446722" y="318949"/>
                      <a:pt x="446722" y="311805"/>
                    </a:cubicBezTo>
                    <a:cubicBezTo>
                      <a:pt x="391287" y="311805"/>
                      <a:pt x="336518" y="311805"/>
                      <a:pt x="281083" y="311805"/>
                    </a:cubicBezTo>
                    <a:cubicBezTo>
                      <a:pt x="281083" y="318853"/>
                      <a:pt x="281083" y="325331"/>
                      <a:pt x="281083" y="333046"/>
                    </a:cubicBezTo>
                    <a:close/>
                    <a:moveTo>
                      <a:pt x="292227" y="372098"/>
                    </a:moveTo>
                    <a:cubicBezTo>
                      <a:pt x="348329" y="372098"/>
                      <a:pt x="403003" y="372098"/>
                      <a:pt x="457676" y="372098"/>
                    </a:cubicBezTo>
                    <a:cubicBezTo>
                      <a:pt x="457676" y="364478"/>
                      <a:pt x="457676" y="357715"/>
                      <a:pt x="457676" y="351048"/>
                    </a:cubicBezTo>
                    <a:cubicBezTo>
                      <a:pt x="402145" y="351048"/>
                      <a:pt x="347472" y="351048"/>
                      <a:pt x="292227" y="351048"/>
                    </a:cubicBezTo>
                    <a:cubicBezTo>
                      <a:pt x="292227" y="358287"/>
                      <a:pt x="292227" y="364859"/>
                      <a:pt x="292227" y="372098"/>
                    </a:cubicBezTo>
                    <a:close/>
                    <a:moveTo>
                      <a:pt x="446818" y="389815"/>
                    </a:moveTo>
                    <a:cubicBezTo>
                      <a:pt x="391192" y="389815"/>
                      <a:pt x="336423" y="389815"/>
                      <a:pt x="281273" y="389815"/>
                    </a:cubicBezTo>
                    <a:cubicBezTo>
                      <a:pt x="281273" y="397244"/>
                      <a:pt x="281273" y="403912"/>
                      <a:pt x="281273" y="410960"/>
                    </a:cubicBezTo>
                    <a:cubicBezTo>
                      <a:pt x="336804" y="410960"/>
                      <a:pt x="391573" y="410960"/>
                      <a:pt x="446818" y="410960"/>
                    </a:cubicBezTo>
                    <a:cubicBezTo>
                      <a:pt x="446818" y="403816"/>
                      <a:pt x="446818" y="397340"/>
                      <a:pt x="446818" y="389815"/>
                    </a:cubicBezTo>
                    <a:close/>
                    <a:moveTo>
                      <a:pt x="209455" y="410865"/>
                    </a:moveTo>
                    <a:cubicBezTo>
                      <a:pt x="205930" y="380385"/>
                      <a:pt x="202597" y="350762"/>
                      <a:pt x="198787" y="321330"/>
                    </a:cubicBezTo>
                    <a:cubicBezTo>
                      <a:pt x="198406" y="318758"/>
                      <a:pt x="194786" y="316568"/>
                      <a:pt x="192691" y="314186"/>
                    </a:cubicBezTo>
                    <a:cubicBezTo>
                      <a:pt x="190690" y="316663"/>
                      <a:pt x="187642" y="318853"/>
                      <a:pt x="186880" y="321711"/>
                    </a:cubicBezTo>
                    <a:cubicBezTo>
                      <a:pt x="185451" y="326950"/>
                      <a:pt x="185356" y="332569"/>
                      <a:pt x="184785" y="338094"/>
                    </a:cubicBezTo>
                    <a:cubicBezTo>
                      <a:pt x="182023" y="362097"/>
                      <a:pt x="179165" y="386100"/>
                      <a:pt x="176308" y="410865"/>
                    </a:cubicBezTo>
                    <a:cubicBezTo>
                      <a:pt x="187642" y="410865"/>
                      <a:pt x="197834" y="410865"/>
                      <a:pt x="209455" y="410865"/>
                    </a:cubicBezTo>
                    <a:close/>
                    <a:moveTo>
                      <a:pt x="217741" y="219603"/>
                    </a:moveTo>
                    <a:cubicBezTo>
                      <a:pt x="200120" y="219603"/>
                      <a:pt x="184594" y="219603"/>
                      <a:pt x="167735" y="219603"/>
                    </a:cubicBezTo>
                    <a:cubicBezTo>
                      <a:pt x="168973" y="237129"/>
                      <a:pt x="184213" y="245416"/>
                      <a:pt x="193453" y="259894"/>
                    </a:cubicBezTo>
                    <a:cubicBezTo>
                      <a:pt x="200977" y="244178"/>
                      <a:pt x="218122" y="236939"/>
                      <a:pt x="217741" y="219603"/>
                    </a:cubicBezTo>
                    <a:close/>
                    <a:moveTo>
                      <a:pt x="139541" y="248749"/>
                    </a:moveTo>
                    <a:cubicBezTo>
                      <a:pt x="145637" y="261037"/>
                      <a:pt x="151828" y="273324"/>
                      <a:pt x="158401" y="286373"/>
                    </a:cubicBezTo>
                    <a:cubicBezTo>
                      <a:pt x="164020" y="282468"/>
                      <a:pt x="168592" y="279325"/>
                      <a:pt x="172974" y="276086"/>
                    </a:cubicBezTo>
                    <a:cubicBezTo>
                      <a:pt x="175355" y="274372"/>
                      <a:pt x="177546" y="272467"/>
                      <a:pt x="180499" y="270086"/>
                    </a:cubicBezTo>
                    <a:cubicBezTo>
                      <a:pt x="175641" y="264085"/>
                      <a:pt x="171069" y="258370"/>
                      <a:pt x="166497" y="252750"/>
                    </a:cubicBezTo>
                    <a:cubicBezTo>
                      <a:pt x="155734" y="239606"/>
                      <a:pt x="155638" y="239606"/>
                      <a:pt x="139541" y="248749"/>
                    </a:cubicBezTo>
                    <a:close/>
                    <a:moveTo>
                      <a:pt x="247078" y="247130"/>
                    </a:moveTo>
                    <a:cubicBezTo>
                      <a:pt x="239744" y="245320"/>
                      <a:pt x="231172" y="240748"/>
                      <a:pt x="228600" y="242939"/>
                    </a:cubicBezTo>
                    <a:cubicBezTo>
                      <a:pt x="219646" y="250845"/>
                      <a:pt x="212788" y="261037"/>
                      <a:pt x="204883" y="270657"/>
                    </a:cubicBezTo>
                    <a:cubicBezTo>
                      <a:pt x="213455" y="276658"/>
                      <a:pt x="220027" y="281325"/>
                      <a:pt x="227362" y="286469"/>
                    </a:cubicBezTo>
                    <a:cubicBezTo>
                      <a:pt x="233934" y="273324"/>
                      <a:pt x="239934" y="261227"/>
                      <a:pt x="247078" y="247130"/>
                    </a:cubicBezTo>
                    <a:close/>
                    <a:moveTo>
                      <a:pt x="193548" y="281801"/>
                    </a:moveTo>
                    <a:cubicBezTo>
                      <a:pt x="188595" y="285707"/>
                      <a:pt x="184785" y="288659"/>
                      <a:pt x="180975" y="291612"/>
                    </a:cubicBezTo>
                    <a:cubicBezTo>
                      <a:pt x="181165" y="293136"/>
                      <a:pt x="181451" y="294565"/>
                      <a:pt x="181642" y="296089"/>
                    </a:cubicBezTo>
                    <a:cubicBezTo>
                      <a:pt x="187547" y="296565"/>
                      <a:pt x="193548" y="297422"/>
                      <a:pt x="199453" y="297327"/>
                    </a:cubicBezTo>
                    <a:cubicBezTo>
                      <a:pt x="200882" y="297327"/>
                      <a:pt x="203740" y="293327"/>
                      <a:pt x="203549" y="293041"/>
                    </a:cubicBezTo>
                    <a:cubicBezTo>
                      <a:pt x="200596" y="289231"/>
                      <a:pt x="197167" y="285802"/>
                      <a:pt x="193548" y="281801"/>
                    </a:cubicBezTo>
                    <a:close/>
                    <a:moveTo>
                      <a:pt x="260604" y="144927"/>
                    </a:moveTo>
                    <a:cubicBezTo>
                      <a:pt x="262128" y="145498"/>
                      <a:pt x="263652" y="146070"/>
                      <a:pt x="265176" y="146641"/>
                    </a:cubicBezTo>
                    <a:cubicBezTo>
                      <a:pt x="266986" y="141403"/>
                      <a:pt x="270129" y="136259"/>
                      <a:pt x="270129" y="131020"/>
                    </a:cubicBezTo>
                    <a:cubicBezTo>
                      <a:pt x="270129" y="127306"/>
                      <a:pt x="265843" y="123686"/>
                      <a:pt x="263461" y="119972"/>
                    </a:cubicBezTo>
                    <a:cubicBezTo>
                      <a:pt x="262509" y="120543"/>
                      <a:pt x="261651" y="121115"/>
                      <a:pt x="260699" y="121591"/>
                    </a:cubicBezTo>
                    <a:cubicBezTo>
                      <a:pt x="260604" y="129401"/>
                      <a:pt x="260604" y="137212"/>
                      <a:pt x="260604" y="144927"/>
                    </a:cubicBezTo>
                    <a:close/>
                    <a:moveTo>
                      <a:pt x="123253" y="146546"/>
                    </a:moveTo>
                    <a:cubicBezTo>
                      <a:pt x="123253" y="137498"/>
                      <a:pt x="123253" y="129497"/>
                      <a:pt x="123253" y="121019"/>
                    </a:cubicBezTo>
                    <a:cubicBezTo>
                      <a:pt x="110014" y="129020"/>
                      <a:pt x="110014" y="138069"/>
                      <a:pt x="123253" y="1465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2341B1B7-5003-27C0-3D16-7266C7F1068A}"/>
                  </a:ext>
                </a:extLst>
              </p:cNvPr>
              <p:cNvSpPr/>
              <p:nvPr/>
            </p:nvSpPr>
            <p:spPr>
              <a:xfrm>
                <a:off x="8398709" y="4108449"/>
                <a:ext cx="95628" cy="26899"/>
              </a:xfrm>
              <a:custGeom>
                <a:avLst/>
                <a:gdLst>
                  <a:gd name="connsiteX0" fmla="*/ 144215 w 166227"/>
                  <a:gd name="connsiteY0" fmla="*/ 0 h 46757"/>
                  <a:gd name="connsiteX1" fmla="*/ 148977 w 166227"/>
                  <a:gd name="connsiteY1" fmla="*/ 2191 h 46757"/>
                  <a:gd name="connsiteX2" fmla="*/ 166122 w 166227"/>
                  <a:gd name="connsiteY2" fmla="*/ 26003 h 46757"/>
                  <a:gd name="connsiteX3" fmla="*/ 143738 w 166227"/>
                  <a:gd name="connsiteY3" fmla="*/ 46482 h 46757"/>
                  <a:gd name="connsiteX4" fmla="*/ 114973 w 166227"/>
                  <a:gd name="connsiteY4" fmla="*/ 46672 h 46757"/>
                  <a:gd name="connsiteX5" fmla="*/ 32010 w 166227"/>
                  <a:gd name="connsiteY5" fmla="*/ 46672 h 46757"/>
                  <a:gd name="connsiteX6" fmla="*/ 387 w 166227"/>
                  <a:gd name="connsiteY6" fmla="*/ 27908 h 46757"/>
                  <a:gd name="connsiteX7" fmla="*/ 22390 w 166227"/>
                  <a:gd name="connsiteY7" fmla="*/ 0 h 46757"/>
                  <a:gd name="connsiteX8" fmla="*/ 144215 w 166227"/>
                  <a:gd name="connsiteY8" fmla="*/ 0 h 46757"/>
                  <a:gd name="connsiteX9" fmla="*/ 83254 w 166227"/>
                  <a:gd name="connsiteY9" fmla="*/ 17717 h 46757"/>
                  <a:gd name="connsiteX10" fmla="*/ 28105 w 166227"/>
                  <a:gd name="connsiteY10" fmla="*/ 18002 h 46757"/>
                  <a:gd name="connsiteX11" fmla="*/ 16770 w 166227"/>
                  <a:gd name="connsiteY11" fmla="*/ 23813 h 46757"/>
                  <a:gd name="connsiteX12" fmla="*/ 27533 w 166227"/>
                  <a:gd name="connsiteY12" fmla="*/ 30194 h 46757"/>
                  <a:gd name="connsiteX13" fmla="*/ 137833 w 166227"/>
                  <a:gd name="connsiteY13" fmla="*/ 30194 h 46757"/>
                  <a:gd name="connsiteX14" fmla="*/ 148977 w 166227"/>
                  <a:gd name="connsiteY14" fmla="*/ 24289 h 46757"/>
                  <a:gd name="connsiteX15" fmla="*/ 137261 w 166227"/>
                  <a:gd name="connsiteY15" fmla="*/ 18097 h 46757"/>
                  <a:gd name="connsiteX16" fmla="*/ 83254 w 166227"/>
                  <a:gd name="connsiteY16" fmla="*/ 17717 h 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66227" h="46757">
                    <a:moveTo>
                      <a:pt x="144215" y="0"/>
                    </a:moveTo>
                    <a:cubicBezTo>
                      <a:pt x="145834" y="762"/>
                      <a:pt x="147358" y="1619"/>
                      <a:pt x="148977" y="2191"/>
                    </a:cubicBezTo>
                    <a:cubicBezTo>
                      <a:pt x="160312" y="5810"/>
                      <a:pt x="167170" y="15240"/>
                      <a:pt x="166122" y="26003"/>
                    </a:cubicBezTo>
                    <a:cubicBezTo>
                      <a:pt x="164979" y="37433"/>
                      <a:pt x="156216" y="45815"/>
                      <a:pt x="143738" y="46482"/>
                    </a:cubicBezTo>
                    <a:cubicBezTo>
                      <a:pt x="134213" y="46958"/>
                      <a:pt x="124593" y="46672"/>
                      <a:pt x="114973" y="46672"/>
                    </a:cubicBezTo>
                    <a:cubicBezTo>
                      <a:pt x="87350" y="46672"/>
                      <a:pt x="59632" y="46672"/>
                      <a:pt x="32010" y="46672"/>
                    </a:cubicBezTo>
                    <a:cubicBezTo>
                      <a:pt x="12103" y="46672"/>
                      <a:pt x="2482" y="40958"/>
                      <a:pt x="387" y="27908"/>
                    </a:cubicBezTo>
                    <a:cubicBezTo>
                      <a:pt x="-1709" y="14859"/>
                      <a:pt x="4578" y="6858"/>
                      <a:pt x="22390" y="0"/>
                    </a:cubicBezTo>
                    <a:cubicBezTo>
                      <a:pt x="62966" y="0"/>
                      <a:pt x="103638" y="0"/>
                      <a:pt x="144215" y="0"/>
                    </a:cubicBezTo>
                    <a:close/>
                    <a:moveTo>
                      <a:pt x="83254" y="17717"/>
                    </a:moveTo>
                    <a:cubicBezTo>
                      <a:pt x="64871" y="17717"/>
                      <a:pt x="46488" y="17335"/>
                      <a:pt x="28105" y="18002"/>
                    </a:cubicBezTo>
                    <a:cubicBezTo>
                      <a:pt x="24295" y="18097"/>
                      <a:pt x="20580" y="21717"/>
                      <a:pt x="16770" y="23813"/>
                    </a:cubicBezTo>
                    <a:cubicBezTo>
                      <a:pt x="20390" y="26003"/>
                      <a:pt x="23914" y="30099"/>
                      <a:pt x="27533" y="30194"/>
                    </a:cubicBezTo>
                    <a:cubicBezTo>
                      <a:pt x="64300" y="30671"/>
                      <a:pt x="101066" y="30671"/>
                      <a:pt x="137833" y="30194"/>
                    </a:cubicBezTo>
                    <a:cubicBezTo>
                      <a:pt x="141548" y="30194"/>
                      <a:pt x="145262" y="26384"/>
                      <a:pt x="148977" y="24289"/>
                    </a:cubicBezTo>
                    <a:cubicBezTo>
                      <a:pt x="145072" y="22098"/>
                      <a:pt x="141262" y="18193"/>
                      <a:pt x="137261" y="18097"/>
                    </a:cubicBezTo>
                    <a:cubicBezTo>
                      <a:pt x="119354" y="17335"/>
                      <a:pt x="101352" y="17717"/>
                      <a:pt x="83254" y="177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5B7753CC-7241-3F10-D1B8-7883776B81B0}"/>
                  </a:ext>
                </a:extLst>
              </p:cNvPr>
              <p:cNvSpPr/>
              <p:nvPr/>
            </p:nvSpPr>
            <p:spPr>
              <a:xfrm>
                <a:off x="8398766" y="4159957"/>
                <a:ext cx="95621" cy="26351"/>
              </a:xfrm>
              <a:custGeom>
                <a:avLst/>
                <a:gdLst>
                  <a:gd name="connsiteX0" fmla="*/ 82489 w 166214"/>
                  <a:gd name="connsiteY0" fmla="*/ 45720 h 45804"/>
                  <a:gd name="connsiteX1" fmla="*/ 26101 w 166214"/>
                  <a:gd name="connsiteY1" fmla="*/ 45720 h 45804"/>
                  <a:gd name="connsiteX2" fmla="*/ 3 w 166214"/>
                  <a:gd name="connsiteY2" fmla="*/ 23336 h 45804"/>
                  <a:gd name="connsiteX3" fmla="*/ 25434 w 166214"/>
                  <a:gd name="connsiteY3" fmla="*/ 286 h 45804"/>
                  <a:gd name="connsiteX4" fmla="*/ 140497 w 166214"/>
                  <a:gd name="connsiteY4" fmla="*/ 286 h 45804"/>
                  <a:gd name="connsiteX5" fmla="*/ 166214 w 166214"/>
                  <a:gd name="connsiteY5" fmla="*/ 23241 h 45804"/>
                  <a:gd name="connsiteX6" fmla="*/ 140020 w 166214"/>
                  <a:gd name="connsiteY6" fmla="*/ 45720 h 45804"/>
                  <a:gd name="connsiteX7" fmla="*/ 82489 w 166214"/>
                  <a:gd name="connsiteY7" fmla="*/ 45720 h 45804"/>
                  <a:gd name="connsiteX8" fmla="*/ 82108 w 166214"/>
                  <a:gd name="connsiteY8" fmla="*/ 16764 h 45804"/>
                  <a:gd name="connsiteX9" fmla="*/ 28006 w 166214"/>
                  <a:gd name="connsiteY9" fmla="*/ 17050 h 45804"/>
                  <a:gd name="connsiteX10" fmla="*/ 16767 w 166214"/>
                  <a:gd name="connsiteY10" fmla="*/ 22765 h 45804"/>
                  <a:gd name="connsiteX11" fmla="*/ 27625 w 166214"/>
                  <a:gd name="connsiteY11" fmla="*/ 29146 h 45804"/>
                  <a:gd name="connsiteX12" fmla="*/ 137925 w 166214"/>
                  <a:gd name="connsiteY12" fmla="*/ 29146 h 45804"/>
                  <a:gd name="connsiteX13" fmla="*/ 148974 w 166214"/>
                  <a:gd name="connsiteY13" fmla="*/ 23146 h 45804"/>
                  <a:gd name="connsiteX14" fmla="*/ 137258 w 166214"/>
                  <a:gd name="connsiteY14" fmla="*/ 16954 h 45804"/>
                  <a:gd name="connsiteX15" fmla="*/ 82108 w 166214"/>
                  <a:gd name="connsiteY15" fmla="*/ 16764 h 45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14" h="45804">
                    <a:moveTo>
                      <a:pt x="82489" y="45720"/>
                    </a:moveTo>
                    <a:cubicBezTo>
                      <a:pt x="63725" y="45720"/>
                      <a:pt x="44866" y="45911"/>
                      <a:pt x="26101" y="45720"/>
                    </a:cubicBezTo>
                    <a:cubicBezTo>
                      <a:pt x="10004" y="45529"/>
                      <a:pt x="193" y="36957"/>
                      <a:pt x="3" y="23336"/>
                    </a:cubicBezTo>
                    <a:cubicBezTo>
                      <a:pt x="-188" y="9716"/>
                      <a:pt x="9242" y="476"/>
                      <a:pt x="25434" y="286"/>
                    </a:cubicBezTo>
                    <a:cubicBezTo>
                      <a:pt x="63820" y="-95"/>
                      <a:pt x="102111" y="-95"/>
                      <a:pt x="140497" y="286"/>
                    </a:cubicBezTo>
                    <a:cubicBezTo>
                      <a:pt x="156499" y="476"/>
                      <a:pt x="166309" y="9906"/>
                      <a:pt x="166214" y="23241"/>
                    </a:cubicBezTo>
                    <a:cubicBezTo>
                      <a:pt x="166024" y="36576"/>
                      <a:pt x="155832" y="45529"/>
                      <a:pt x="140020" y="45720"/>
                    </a:cubicBezTo>
                    <a:cubicBezTo>
                      <a:pt x="120780" y="45911"/>
                      <a:pt x="101634" y="45720"/>
                      <a:pt x="82489" y="45720"/>
                    </a:cubicBezTo>
                    <a:close/>
                    <a:moveTo>
                      <a:pt x="82108" y="16764"/>
                    </a:moveTo>
                    <a:cubicBezTo>
                      <a:pt x="64106" y="16764"/>
                      <a:pt x="46008" y="16383"/>
                      <a:pt x="28006" y="17050"/>
                    </a:cubicBezTo>
                    <a:cubicBezTo>
                      <a:pt x="24196" y="17145"/>
                      <a:pt x="20482" y="20765"/>
                      <a:pt x="16767" y="22765"/>
                    </a:cubicBezTo>
                    <a:cubicBezTo>
                      <a:pt x="20386" y="24956"/>
                      <a:pt x="23910" y="29051"/>
                      <a:pt x="27625" y="29146"/>
                    </a:cubicBezTo>
                    <a:cubicBezTo>
                      <a:pt x="64392" y="29623"/>
                      <a:pt x="101158" y="29623"/>
                      <a:pt x="137925" y="29146"/>
                    </a:cubicBezTo>
                    <a:cubicBezTo>
                      <a:pt x="141640" y="29146"/>
                      <a:pt x="145354" y="25241"/>
                      <a:pt x="148974" y="23146"/>
                    </a:cubicBezTo>
                    <a:cubicBezTo>
                      <a:pt x="145068" y="20955"/>
                      <a:pt x="141163" y="17145"/>
                      <a:pt x="137258" y="16954"/>
                    </a:cubicBezTo>
                    <a:cubicBezTo>
                      <a:pt x="118875" y="16383"/>
                      <a:pt x="100491" y="16764"/>
                      <a:pt x="82108" y="1676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7C4BD9C7-F24D-63CB-5E05-33387276C01C}"/>
                  </a:ext>
                </a:extLst>
              </p:cNvPr>
              <p:cNvSpPr/>
              <p:nvPr/>
            </p:nvSpPr>
            <p:spPr>
              <a:xfrm>
                <a:off x="8398816" y="4210877"/>
                <a:ext cx="95639" cy="26367"/>
              </a:xfrm>
              <a:custGeom>
                <a:avLst/>
                <a:gdLst>
                  <a:gd name="connsiteX0" fmla="*/ 82783 w 166245"/>
                  <a:gd name="connsiteY0" fmla="*/ 45792 h 45833"/>
                  <a:gd name="connsiteX1" fmla="*/ 26396 w 166245"/>
                  <a:gd name="connsiteY1" fmla="*/ 45792 h 45833"/>
                  <a:gd name="connsiteX2" fmla="*/ 11 w 166245"/>
                  <a:gd name="connsiteY2" fmla="*/ 23789 h 45833"/>
                  <a:gd name="connsiteX3" fmla="*/ 25062 w 166245"/>
                  <a:gd name="connsiteY3" fmla="*/ 357 h 45833"/>
                  <a:gd name="connsiteX4" fmla="*/ 141267 w 166245"/>
                  <a:gd name="connsiteY4" fmla="*/ 357 h 45833"/>
                  <a:gd name="connsiteX5" fmla="*/ 166222 w 166245"/>
                  <a:gd name="connsiteY5" fmla="*/ 24075 h 45833"/>
                  <a:gd name="connsiteX6" fmla="*/ 140410 w 166245"/>
                  <a:gd name="connsiteY6" fmla="*/ 45792 h 45833"/>
                  <a:gd name="connsiteX7" fmla="*/ 82783 w 166245"/>
                  <a:gd name="connsiteY7" fmla="*/ 45792 h 45833"/>
                  <a:gd name="connsiteX8" fmla="*/ 83355 w 166245"/>
                  <a:gd name="connsiteY8" fmla="*/ 16835 h 45833"/>
                  <a:gd name="connsiteX9" fmla="*/ 27062 w 166245"/>
                  <a:gd name="connsiteY9" fmla="*/ 17121 h 45833"/>
                  <a:gd name="connsiteX10" fmla="*/ 16585 w 166245"/>
                  <a:gd name="connsiteY10" fmla="*/ 22550 h 45833"/>
                  <a:gd name="connsiteX11" fmla="*/ 27157 w 166245"/>
                  <a:gd name="connsiteY11" fmla="*/ 29123 h 45833"/>
                  <a:gd name="connsiteX12" fmla="*/ 138600 w 166245"/>
                  <a:gd name="connsiteY12" fmla="*/ 29123 h 45833"/>
                  <a:gd name="connsiteX13" fmla="*/ 148982 w 166245"/>
                  <a:gd name="connsiteY13" fmla="*/ 22455 h 45833"/>
                  <a:gd name="connsiteX14" fmla="*/ 138505 w 166245"/>
                  <a:gd name="connsiteY14" fmla="*/ 17121 h 45833"/>
                  <a:gd name="connsiteX15" fmla="*/ 83355 w 166245"/>
                  <a:gd name="connsiteY15" fmla="*/ 16835 h 45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45" h="45833">
                    <a:moveTo>
                      <a:pt x="82783" y="45792"/>
                    </a:moveTo>
                    <a:cubicBezTo>
                      <a:pt x="64019" y="45792"/>
                      <a:pt x="45160" y="45887"/>
                      <a:pt x="26396" y="45792"/>
                    </a:cubicBezTo>
                    <a:cubicBezTo>
                      <a:pt x="10203" y="45696"/>
                      <a:pt x="297" y="37314"/>
                      <a:pt x="11" y="23789"/>
                    </a:cubicBezTo>
                    <a:cubicBezTo>
                      <a:pt x="-370" y="10168"/>
                      <a:pt x="9060" y="548"/>
                      <a:pt x="25062" y="357"/>
                    </a:cubicBezTo>
                    <a:cubicBezTo>
                      <a:pt x="63733" y="-119"/>
                      <a:pt x="102500" y="-119"/>
                      <a:pt x="141267" y="357"/>
                    </a:cubicBezTo>
                    <a:cubicBezTo>
                      <a:pt x="156888" y="548"/>
                      <a:pt x="166794" y="10835"/>
                      <a:pt x="166222" y="24075"/>
                    </a:cubicBezTo>
                    <a:cubicBezTo>
                      <a:pt x="165651" y="37029"/>
                      <a:pt x="155650" y="45601"/>
                      <a:pt x="140410" y="45792"/>
                    </a:cubicBezTo>
                    <a:cubicBezTo>
                      <a:pt x="121074" y="45887"/>
                      <a:pt x="101929" y="45792"/>
                      <a:pt x="82783" y="45792"/>
                    </a:cubicBezTo>
                    <a:close/>
                    <a:moveTo>
                      <a:pt x="83355" y="16835"/>
                    </a:moveTo>
                    <a:cubicBezTo>
                      <a:pt x="64591" y="16835"/>
                      <a:pt x="45827" y="16550"/>
                      <a:pt x="27062" y="17121"/>
                    </a:cubicBezTo>
                    <a:cubicBezTo>
                      <a:pt x="23538" y="17217"/>
                      <a:pt x="20014" y="20646"/>
                      <a:pt x="16585" y="22550"/>
                    </a:cubicBezTo>
                    <a:cubicBezTo>
                      <a:pt x="20109" y="24837"/>
                      <a:pt x="23633" y="29123"/>
                      <a:pt x="27157" y="29123"/>
                    </a:cubicBezTo>
                    <a:cubicBezTo>
                      <a:pt x="64305" y="29599"/>
                      <a:pt x="101453" y="29599"/>
                      <a:pt x="138600" y="29123"/>
                    </a:cubicBezTo>
                    <a:cubicBezTo>
                      <a:pt x="142124" y="29123"/>
                      <a:pt x="145458" y="24741"/>
                      <a:pt x="148982" y="22455"/>
                    </a:cubicBezTo>
                    <a:cubicBezTo>
                      <a:pt x="145458" y="20550"/>
                      <a:pt x="142029" y="17217"/>
                      <a:pt x="138505" y="17121"/>
                    </a:cubicBezTo>
                    <a:cubicBezTo>
                      <a:pt x="120122" y="16454"/>
                      <a:pt x="101738" y="16835"/>
                      <a:pt x="83355" y="1683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8D66D8A0-77FB-29AA-4B9E-D3EF776A6AB9}"/>
                  </a:ext>
                </a:extLst>
              </p:cNvPr>
              <p:cNvSpPr/>
              <p:nvPr/>
            </p:nvSpPr>
            <p:spPr>
              <a:xfrm>
                <a:off x="8358930" y="4162587"/>
                <a:ext cx="28110" cy="22474"/>
              </a:xfrm>
              <a:custGeom>
                <a:avLst/>
                <a:gdLst>
                  <a:gd name="connsiteX0" fmla="*/ 19145 w 48863"/>
                  <a:gd name="connsiteY0" fmla="*/ 20098 h 39065"/>
                  <a:gd name="connsiteX1" fmla="*/ 35624 w 48863"/>
                  <a:gd name="connsiteY1" fmla="*/ 2096 h 39065"/>
                  <a:gd name="connsiteX2" fmla="*/ 48863 w 48863"/>
                  <a:gd name="connsiteY2" fmla="*/ 0 h 39065"/>
                  <a:gd name="connsiteX3" fmla="*/ 46958 w 48863"/>
                  <a:gd name="connsiteY3" fmla="*/ 13145 h 39065"/>
                  <a:gd name="connsiteX4" fmla="*/ 25527 w 48863"/>
                  <a:gd name="connsiteY4" fmla="*/ 35147 h 39065"/>
                  <a:gd name="connsiteX5" fmla="*/ 10192 w 48863"/>
                  <a:gd name="connsiteY5" fmla="*/ 35338 h 39065"/>
                  <a:gd name="connsiteX6" fmla="*/ 1905 w 48863"/>
                  <a:gd name="connsiteY6" fmla="*/ 26670 h 39065"/>
                  <a:gd name="connsiteX7" fmla="*/ 0 w 48863"/>
                  <a:gd name="connsiteY7" fmla="*/ 13240 h 39065"/>
                  <a:gd name="connsiteX8" fmla="*/ 12668 w 48863"/>
                  <a:gd name="connsiteY8" fmla="*/ 14573 h 39065"/>
                  <a:gd name="connsiteX9" fmla="*/ 19145 w 48863"/>
                  <a:gd name="connsiteY9" fmla="*/ 20098 h 39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63" h="39065">
                    <a:moveTo>
                      <a:pt x="19145" y="20098"/>
                    </a:moveTo>
                    <a:cubicBezTo>
                      <a:pt x="24670" y="13811"/>
                      <a:pt x="29433" y="7049"/>
                      <a:pt x="35624" y="2096"/>
                    </a:cubicBezTo>
                    <a:cubicBezTo>
                      <a:pt x="38672" y="-381"/>
                      <a:pt x="44387" y="572"/>
                      <a:pt x="48863" y="0"/>
                    </a:cubicBezTo>
                    <a:cubicBezTo>
                      <a:pt x="48292" y="4477"/>
                      <a:pt x="49340" y="10192"/>
                      <a:pt x="46958" y="13145"/>
                    </a:cubicBezTo>
                    <a:cubicBezTo>
                      <a:pt x="40577" y="21146"/>
                      <a:pt x="32671" y="27813"/>
                      <a:pt x="25527" y="35147"/>
                    </a:cubicBezTo>
                    <a:cubicBezTo>
                      <a:pt x="20479" y="40291"/>
                      <a:pt x="15431" y="40386"/>
                      <a:pt x="10192" y="35338"/>
                    </a:cubicBezTo>
                    <a:cubicBezTo>
                      <a:pt x="7334" y="32576"/>
                      <a:pt x="3429" y="30099"/>
                      <a:pt x="1905" y="26670"/>
                    </a:cubicBezTo>
                    <a:cubicBezTo>
                      <a:pt x="191" y="22670"/>
                      <a:pt x="572" y="17717"/>
                      <a:pt x="0" y="13240"/>
                    </a:cubicBezTo>
                    <a:cubicBezTo>
                      <a:pt x="4191" y="13621"/>
                      <a:pt x="8573" y="13621"/>
                      <a:pt x="12668" y="14573"/>
                    </a:cubicBezTo>
                    <a:cubicBezTo>
                      <a:pt x="14478" y="15050"/>
                      <a:pt x="15907" y="17240"/>
                      <a:pt x="19145" y="2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22318EE4-3D24-9ED3-65A5-F22B1E43C701}"/>
                  </a:ext>
                </a:extLst>
              </p:cNvPr>
              <p:cNvSpPr/>
              <p:nvPr/>
            </p:nvSpPr>
            <p:spPr>
              <a:xfrm>
                <a:off x="8359095" y="4214699"/>
                <a:ext cx="28056" cy="22434"/>
              </a:xfrm>
              <a:custGeom>
                <a:avLst/>
                <a:gdLst>
                  <a:gd name="connsiteX0" fmla="*/ 18574 w 48768"/>
                  <a:gd name="connsiteY0" fmla="*/ 19907 h 38996"/>
                  <a:gd name="connsiteX1" fmla="*/ 35528 w 48768"/>
                  <a:gd name="connsiteY1" fmla="*/ 1714 h 38996"/>
                  <a:gd name="connsiteX2" fmla="*/ 48768 w 48768"/>
                  <a:gd name="connsiteY2" fmla="*/ 0 h 38996"/>
                  <a:gd name="connsiteX3" fmla="*/ 46482 w 48768"/>
                  <a:gd name="connsiteY3" fmla="*/ 13240 h 38996"/>
                  <a:gd name="connsiteX4" fmla="*/ 24956 w 48768"/>
                  <a:gd name="connsiteY4" fmla="*/ 35242 h 38996"/>
                  <a:gd name="connsiteX5" fmla="*/ 9716 w 48768"/>
                  <a:gd name="connsiteY5" fmla="*/ 34957 h 38996"/>
                  <a:gd name="connsiteX6" fmla="*/ 1429 w 48768"/>
                  <a:gd name="connsiteY6" fmla="*/ 26289 h 38996"/>
                  <a:gd name="connsiteX7" fmla="*/ 0 w 48768"/>
                  <a:gd name="connsiteY7" fmla="*/ 12859 h 38996"/>
                  <a:gd name="connsiteX8" fmla="*/ 12573 w 48768"/>
                  <a:gd name="connsiteY8" fmla="*/ 14668 h 38996"/>
                  <a:gd name="connsiteX9" fmla="*/ 18574 w 48768"/>
                  <a:gd name="connsiteY9" fmla="*/ 19907 h 389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768" h="38996">
                    <a:moveTo>
                      <a:pt x="18574" y="19907"/>
                    </a:moveTo>
                    <a:cubicBezTo>
                      <a:pt x="24479" y="13335"/>
                      <a:pt x="29242" y="6667"/>
                      <a:pt x="35528" y="1714"/>
                    </a:cubicBezTo>
                    <a:cubicBezTo>
                      <a:pt x="38576" y="-667"/>
                      <a:pt x="44291" y="476"/>
                      <a:pt x="48768" y="0"/>
                    </a:cubicBezTo>
                    <a:cubicBezTo>
                      <a:pt x="48101" y="4477"/>
                      <a:pt x="48959" y="10192"/>
                      <a:pt x="46482" y="13240"/>
                    </a:cubicBezTo>
                    <a:cubicBezTo>
                      <a:pt x="40100" y="21241"/>
                      <a:pt x="32195" y="28004"/>
                      <a:pt x="24956" y="35242"/>
                    </a:cubicBezTo>
                    <a:cubicBezTo>
                      <a:pt x="19717" y="40481"/>
                      <a:pt x="14764" y="40100"/>
                      <a:pt x="9716" y="34957"/>
                    </a:cubicBezTo>
                    <a:cubicBezTo>
                      <a:pt x="6953" y="32099"/>
                      <a:pt x="2858" y="29718"/>
                      <a:pt x="1429" y="26289"/>
                    </a:cubicBezTo>
                    <a:cubicBezTo>
                      <a:pt x="-190" y="22288"/>
                      <a:pt x="381" y="17431"/>
                      <a:pt x="0" y="12859"/>
                    </a:cubicBezTo>
                    <a:cubicBezTo>
                      <a:pt x="4191" y="13430"/>
                      <a:pt x="8477" y="13716"/>
                      <a:pt x="12573" y="14668"/>
                    </a:cubicBezTo>
                    <a:cubicBezTo>
                      <a:pt x="14097" y="14954"/>
                      <a:pt x="15335" y="16954"/>
                      <a:pt x="18574" y="1990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BD944ABF-F7F4-3651-B350-A80CC9836170}"/>
                  </a:ext>
                </a:extLst>
              </p:cNvPr>
              <p:cNvSpPr/>
              <p:nvPr/>
            </p:nvSpPr>
            <p:spPr>
              <a:xfrm>
                <a:off x="8358985" y="4110839"/>
                <a:ext cx="28275" cy="22244"/>
              </a:xfrm>
              <a:custGeom>
                <a:avLst/>
                <a:gdLst>
                  <a:gd name="connsiteX0" fmla="*/ 19050 w 49149"/>
                  <a:gd name="connsiteY0" fmla="*/ 19848 h 38665"/>
                  <a:gd name="connsiteX1" fmla="*/ 35909 w 49149"/>
                  <a:gd name="connsiteY1" fmla="*/ 1370 h 38665"/>
                  <a:gd name="connsiteX2" fmla="*/ 49149 w 49149"/>
                  <a:gd name="connsiteY2" fmla="*/ 131 h 38665"/>
                  <a:gd name="connsiteX3" fmla="*/ 46958 w 49149"/>
                  <a:gd name="connsiteY3" fmla="*/ 12514 h 38665"/>
                  <a:gd name="connsiteX4" fmla="*/ 25432 w 49149"/>
                  <a:gd name="connsiteY4" fmla="*/ 34612 h 38665"/>
                  <a:gd name="connsiteX5" fmla="*/ 10096 w 49149"/>
                  <a:gd name="connsiteY5" fmla="*/ 34993 h 38665"/>
                  <a:gd name="connsiteX6" fmla="*/ 1810 w 49149"/>
                  <a:gd name="connsiteY6" fmla="*/ 26325 h 38665"/>
                  <a:gd name="connsiteX7" fmla="*/ 0 w 49149"/>
                  <a:gd name="connsiteY7" fmla="*/ 12895 h 38665"/>
                  <a:gd name="connsiteX8" fmla="*/ 12763 w 49149"/>
                  <a:gd name="connsiteY8" fmla="*/ 14324 h 38665"/>
                  <a:gd name="connsiteX9" fmla="*/ 19050 w 49149"/>
                  <a:gd name="connsiteY9" fmla="*/ 19848 h 38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149" h="38665">
                    <a:moveTo>
                      <a:pt x="19050" y="19848"/>
                    </a:moveTo>
                    <a:cubicBezTo>
                      <a:pt x="24955" y="13181"/>
                      <a:pt x="29718" y="6323"/>
                      <a:pt x="35909" y="1370"/>
                    </a:cubicBezTo>
                    <a:cubicBezTo>
                      <a:pt x="38862" y="-916"/>
                      <a:pt x="44672" y="417"/>
                      <a:pt x="49149" y="131"/>
                    </a:cubicBezTo>
                    <a:cubicBezTo>
                      <a:pt x="48482" y="4322"/>
                      <a:pt x="49339" y="9656"/>
                      <a:pt x="46958" y="12514"/>
                    </a:cubicBezTo>
                    <a:cubicBezTo>
                      <a:pt x="40481" y="20420"/>
                      <a:pt x="32576" y="27278"/>
                      <a:pt x="25432" y="34612"/>
                    </a:cubicBezTo>
                    <a:cubicBezTo>
                      <a:pt x="20384" y="39755"/>
                      <a:pt x="15335" y="40136"/>
                      <a:pt x="10096" y="34993"/>
                    </a:cubicBezTo>
                    <a:cubicBezTo>
                      <a:pt x="7239" y="32135"/>
                      <a:pt x="3334" y="29754"/>
                      <a:pt x="1810" y="26325"/>
                    </a:cubicBezTo>
                    <a:cubicBezTo>
                      <a:pt x="95" y="22325"/>
                      <a:pt x="476" y="17372"/>
                      <a:pt x="0" y="12895"/>
                    </a:cubicBezTo>
                    <a:cubicBezTo>
                      <a:pt x="4286" y="13371"/>
                      <a:pt x="8572" y="13466"/>
                      <a:pt x="12763" y="14324"/>
                    </a:cubicBezTo>
                    <a:cubicBezTo>
                      <a:pt x="14288" y="14705"/>
                      <a:pt x="15526" y="16705"/>
                      <a:pt x="19050" y="1984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2E3862E4-C2D7-1A52-62C3-CEDEE538E47C}"/>
                </a:ext>
              </a:extLst>
            </p:cNvPr>
            <p:cNvSpPr txBox="1"/>
            <p:nvPr/>
          </p:nvSpPr>
          <p:spPr>
            <a:xfrm>
              <a:off x="3679200" y="2464365"/>
              <a:ext cx="4924257" cy="152618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50000"/>
                </a:lnSpc>
              </a:pPr>
              <a:endParaRPr lang="en-US" altLang="zh-CN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掌握理解赏析词句题的基本题型，并能结合语境理解词句的含意。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73012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内容占位符 4">
            <a:extLst>
              <a:ext uri="{FF2B5EF4-FFF2-40B4-BE49-F238E27FC236}">
                <a16:creationId xmlns:a16="http://schemas.microsoft.com/office/drawing/2014/main" id="{8E83DBC8-143E-2A40-A0A6-04E190D0C3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5927" y="-83570"/>
            <a:ext cx="13001625" cy="7198122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7CD87C17-6BA1-9B34-40E0-01D79DC0D7EF}"/>
              </a:ext>
            </a:extLst>
          </p:cNvPr>
          <p:cNvSpPr txBox="1"/>
          <p:nvPr/>
        </p:nvSpPr>
        <p:spPr>
          <a:xfrm>
            <a:off x="-40489" y="76200"/>
            <a:ext cx="12059676" cy="92333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任务一：请同学们整理出意蕴丰富的句子。（我是出题人）</a:t>
            </a:r>
          </a:p>
          <a:p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E149748-8539-6900-95B9-C25F12933184}"/>
              </a:ext>
            </a:extLst>
          </p:cNvPr>
          <p:cNvSpPr txBox="1"/>
          <p:nvPr/>
        </p:nvSpPr>
        <p:spPr>
          <a:xfrm>
            <a:off x="505587" y="671361"/>
            <a:ext cx="10848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 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0036D6F-077C-6B7B-2FB3-DFC0BFACCF18}"/>
              </a:ext>
            </a:extLst>
          </p:cNvPr>
          <p:cNvSpPr txBox="1"/>
          <p:nvPr/>
        </p:nvSpPr>
        <p:spPr>
          <a:xfrm>
            <a:off x="-1105551" y="2729437"/>
            <a:ext cx="4544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5AC068F9-6E0E-1255-9289-E706DB3A72D2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-87000" y="999530"/>
            <a:ext cx="12152698" cy="6053287"/>
            <a:chOff x="3400057" y="2339023"/>
            <a:chExt cx="5384647" cy="2353914"/>
          </a:xfrm>
        </p:grpSpPr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70D19688-B37B-E0AB-A041-51BC43CBF6BC}"/>
                </a:ext>
              </a:extLst>
            </p:cNvPr>
            <p:cNvGrpSpPr/>
            <p:nvPr/>
          </p:nvGrpSpPr>
          <p:grpSpPr>
            <a:xfrm>
              <a:off x="3400057" y="2339023"/>
              <a:ext cx="5321675" cy="2353914"/>
              <a:chOff x="3400057" y="2339023"/>
              <a:chExt cx="5321675" cy="2353914"/>
            </a:xfrm>
          </p:grpSpPr>
          <p:sp>
            <p:nvSpPr>
              <p:cNvPr id="9" name="矩形">
                <a:extLst>
                  <a:ext uri="{FF2B5EF4-FFF2-40B4-BE49-F238E27FC236}">
                    <a16:creationId xmlns:a16="http://schemas.microsoft.com/office/drawing/2014/main" id="{A7D29E54-BB5B-58AF-A861-87A6EADB1106}"/>
                  </a:ext>
                </a:extLst>
              </p:cNvPr>
              <p:cNvSpPr/>
              <p:nvPr/>
            </p:nvSpPr>
            <p:spPr bwMode="auto">
              <a:xfrm>
                <a:off x="3400057" y="2512982"/>
                <a:ext cx="5321675" cy="2179955"/>
              </a:xfrm>
              <a:custGeom>
                <a:avLst/>
                <a:gdLst>
                  <a:gd name="T0" fmla="*/ 3125 w 3125"/>
                  <a:gd name="T1" fmla="*/ 1280 h 1280"/>
                  <a:gd name="T2" fmla="*/ 0 w 3125"/>
                  <a:gd name="T3" fmla="*/ 1280 h 1280"/>
                  <a:gd name="T4" fmla="*/ 0 w 3125"/>
                  <a:gd name="T5" fmla="*/ 123 h 1280"/>
                  <a:gd name="T6" fmla="*/ 9 w 3125"/>
                  <a:gd name="T7" fmla="*/ 123 h 1280"/>
                  <a:gd name="T8" fmla="*/ 9 w 3125"/>
                  <a:gd name="T9" fmla="*/ 1272 h 1280"/>
                  <a:gd name="T10" fmla="*/ 3115 w 3125"/>
                  <a:gd name="T11" fmla="*/ 1272 h 1280"/>
                  <a:gd name="T12" fmla="*/ 3115 w 3125"/>
                  <a:gd name="T13" fmla="*/ 9 h 1280"/>
                  <a:gd name="T14" fmla="*/ 123 w 3125"/>
                  <a:gd name="T15" fmla="*/ 9 h 1280"/>
                  <a:gd name="T16" fmla="*/ 123 w 3125"/>
                  <a:gd name="T17" fmla="*/ 0 h 1280"/>
                  <a:gd name="T18" fmla="*/ 3125 w 3125"/>
                  <a:gd name="T19" fmla="*/ 0 h 1280"/>
                  <a:gd name="T20" fmla="*/ 3125 w 3125"/>
                  <a:gd name="T21" fmla="*/ 1280 h 1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25" h="1280">
                    <a:moveTo>
                      <a:pt x="3125" y="1280"/>
                    </a:moveTo>
                    <a:lnTo>
                      <a:pt x="0" y="1280"/>
                    </a:lnTo>
                    <a:lnTo>
                      <a:pt x="0" y="123"/>
                    </a:lnTo>
                    <a:lnTo>
                      <a:pt x="9" y="123"/>
                    </a:lnTo>
                    <a:lnTo>
                      <a:pt x="9" y="1272"/>
                    </a:lnTo>
                    <a:lnTo>
                      <a:pt x="3115" y="1272"/>
                    </a:lnTo>
                    <a:lnTo>
                      <a:pt x="3115" y="9"/>
                    </a:lnTo>
                    <a:lnTo>
                      <a:pt x="123" y="9"/>
                    </a:lnTo>
                    <a:lnTo>
                      <a:pt x="123" y="0"/>
                    </a:lnTo>
                    <a:lnTo>
                      <a:pt x="3125" y="0"/>
                    </a:lnTo>
                    <a:lnTo>
                      <a:pt x="3125" y="128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0" name="矩形 226">
                <a:extLst>
                  <a:ext uri="{FF2B5EF4-FFF2-40B4-BE49-F238E27FC236}">
                    <a16:creationId xmlns:a16="http://schemas.microsoft.com/office/drawing/2014/main" id="{4AB25001-2405-0D8A-583E-F62EC3E5AFEC}"/>
                  </a:ext>
                </a:extLst>
              </p:cNvPr>
              <p:cNvSpPr/>
              <p:nvPr/>
            </p:nvSpPr>
            <p:spPr>
              <a:xfrm>
                <a:off x="3530600" y="2422524"/>
                <a:ext cx="5129782" cy="2011895"/>
              </a:xfrm>
              <a:custGeom>
                <a:avLst/>
                <a:gdLst>
                  <a:gd name="connsiteX0" fmla="*/ 0 w 5128129"/>
                  <a:gd name="connsiteY0" fmla="*/ 0 h 2010840"/>
                  <a:gd name="connsiteX1" fmla="*/ 5128129 w 5128129"/>
                  <a:gd name="connsiteY1" fmla="*/ 0 h 2010840"/>
                  <a:gd name="connsiteX2" fmla="*/ 5128129 w 5128129"/>
                  <a:gd name="connsiteY2" fmla="*/ 2010840 h 2010840"/>
                  <a:gd name="connsiteX3" fmla="*/ 0 w 5128129"/>
                  <a:gd name="connsiteY3" fmla="*/ 2010840 h 2010840"/>
                  <a:gd name="connsiteX4" fmla="*/ 0 w 5128129"/>
                  <a:gd name="connsiteY4" fmla="*/ 0 h 2010840"/>
                  <a:gd name="connsiteX0-1" fmla="*/ 1653 w 5129782"/>
                  <a:gd name="connsiteY0-2" fmla="*/ 0 h 2010840"/>
                  <a:gd name="connsiteX1-3" fmla="*/ 5129782 w 5129782"/>
                  <a:gd name="connsiteY1-4" fmla="*/ 0 h 2010840"/>
                  <a:gd name="connsiteX2-5" fmla="*/ 5129782 w 5129782"/>
                  <a:gd name="connsiteY2-6" fmla="*/ 2010840 h 2010840"/>
                  <a:gd name="connsiteX3-7" fmla="*/ 1653 w 5129782"/>
                  <a:gd name="connsiteY3-8" fmla="*/ 2010840 h 2010840"/>
                  <a:gd name="connsiteX4-9" fmla="*/ 0 w 5129782"/>
                  <a:gd name="connsiteY4-10" fmla="*/ 71970 h 2010840"/>
                  <a:gd name="connsiteX5" fmla="*/ 1653 w 5129782"/>
                  <a:gd name="connsiteY5" fmla="*/ 0 h 2010840"/>
                  <a:gd name="connsiteX0-11" fmla="*/ 1653 w 5129782"/>
                  <a:gd name="connsiteY0-12" fmla="*/ 1055 h 2011895"/>
                  <a:gd name="connsiteX1-13" fmla="*/ 79375 w 5129782"/>
                  <a:gd name="connsiteY1-14" fmla="*/ 0 h 2011895"/>
                  <a:gd name="connsiteX2-15" fmla="*/ 5129782 w 5129782"/>
                  <a:gd name="connsiteY2-16" fmla="*/ 1055 h 2011895"/>
                  <a:gd name="connsiteX3-17" fmla="*/ 5129782 w 5129782"/>
                  <a:gd name="connsiteY3-18" fmla="*/ 2011895 h 2011895"/>
                  <a:gd name="connsiteX4-19" fmla="*/ 1653 w 5129782"/>
                  <a:gd name="connsiteY4-20" fmla="*/ 2011895 h 2011895"/>
                  <a:gd name="connsiteX5-21" fmla="*/ 0 w 5129782"/>
                  <a:gd name="connsiteY5-22" fmla="*/ 73025 h 2011895"/>
                  <a:gd name="connsiteX6" fmla="*/ 1653 w 5129782"/>
                  <a:gd name="connsiteY6" fmla="*/ 1055 h 2011895"/>
                  <a:gd name="connsiteX0-23" fmla="*/ 52453 w 5129782"/>
                  <a:gd name="connsiteY0-24" fmla="*/ 35980 h 2011895"/>
                  <a:gd name="connsiteX1-25" fmla="*/ 79375 w 5129782"/>
                  <a:gd name="connsiteY1-26" fmla="*/ 0 h 2011895"/>
                  <a:gd name="connsiteX2-27" fmla="*/ 5129782 w 5129782"/>
                  <a:gd name="connsiteY2-28" fmla="*/ 1055 h 2011895"/>
                  <a:gd name="connsiteX3-29" fmla="*/ 5129782 w 5129782"/>
                  <a:gd name="connsiteY3-30" fmla="*/ 2011895 h 2011895"/>
                  <a:gd name="connsiteX4-31" fmla="*/ 1653 w 5129782"/>
                  <a:gd name="connsiteY4-32" fmla="*/ 2011895 h 2011895"/>
                  <a:gd name="connsiteX5-33" fmla="*/ 0 w 5129782"/>
                  <a:gd name="connsiteY5-34" fmla="*/ 73025 h 2011895"/>
                  <a:gd name="connsiteX6-35" fmla="*/ 52453 w 5129782"/>
                  <a:gd name="connsiteY6-36" fmla="*/ 35980 h 201189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21" y="connsiteY5-22"/>
                  </a:cxn>
                  <a:cxn ang="0">
                    <a:pos x="connsiteX6-35" y="connsiteY6-36"/>
                  </a:cxn>
                </a:cxnLst>
                <a:rect l="l" t="t" r="r" b="b"/>
                <a:pathLst>
                  <a:path w="5129782" h="2011895">
                    <a:moveTo>
                      <a:pt x="52453" y="35980"/>
                    </a:moveTo>
                    <a:lnTo>
                      <a:pt x="79375" y="0"/>
                    </a:lnTo>
                    <a:lnTo>
                      <a:pt x="5129782" y="1055"/>
                    </a:lnTo>
                    <a:lnTo>
                      <a:pt x="5129782" y="2011895"/>
                    </a:lnTo>
                    <a:lnTo>
                      <a:pt x="1653" y="2011895"/>
                    </a:lnTo>
                    <a:lnTo>
                      <a:pt x="0" y="73025"/>
                    </a:lnTo>
                    <a:lnTo>
                      <a:pt x="52453" y="35980"/>
                    </a:lnTo>
                    <a:close/>
                  </a:path>
                </a:pathLst>
              </a:custGeom>
              <a:noFill/>
              <a:ln w="15875">
                <a:gradFill>
                  <a:gsLst>
                    <a:gs pos="0">
                      <a:srgbClr val="1865F1"/>
                    </a:gs>
                    <a:gs pos="100000">
                      <a:srgbClr val="3B7DF3"/>
                    </a:gs>
                  </a:gsLst>
                  <a:lin ang="5400000" scaled="1"/>
                </a:gra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三角形">
                <a:extLst>
                  <a:ext uri="{FF2B5EF4-FFF2-40B4-BE49-F238E27FC236}">
                    <a16:creationId xmlns:a16="http://schemas.microsoft.com/office/drawing/2014/main" id="{A15423B3-408E-FE8C-9B0F-092DEE30A7EE}"/>
                  </a:ext>
                </a:extLst>
              </p:cNvPr>
              <p:cNvSpPr/>
              <p:nvPr/>
            </p:nvSpPr>
            <p:spPr bwMode="auto">
              <a:xfrm>
                <a:off x="3434846" y="2339023"/>
                <a:ext cx="209550" cy="209550"/>
              </a:xfrm>
              <a:custGeom>
                <a:avLst/>
                <a:gdLst>
                  <a:gd name="T0" fmla="*/ 118 w 118"/>
                  <a:gd name="T1" fmla="*/ 0 h 118"/>
                  <a:gd name="T2" fmla="*/ 118 w 118"/>
                  <a:gd name="T3" fmla="*/ 118 h 118"/>
                  <a:gd name="T4" fmla="*/ 0 w 118"/>
                  <a:gd name="T5" fmla="*/ 118 h 118"/>
                  <a:gd name="T6" fmla="*/ 118 w 118"/>
                  <a:gd name="T7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118">
                    <a:moveTo>
                      <a:pt x="118" y="0"/>
                    </a:moveTo>
                    <a:lnTo>
                      <a:pt x="118" y="118"/>
                    </a:lnTo>
                    <a:lnTo>
                      <a:pt x="0" y="118"/>
                    </a:lnTo>
                    <a:lnTo>
                      <a:pt x="118" y="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2" name="任意多边形: 形状 11">
                <a:extLst>
                  <a:ext uri="{FF2B5EF4-FFF2-40B4-BE49-F238E27FC236}">
                    <a16:creationId xmlns:a16="http://schemas.microsoft.com/office/drawing/2014/main" id="{64A528A0-A401-DD11-FAE5-DFDEC20315E3}"/>
                  </a:ext>
                </a:extLst>
              </p:cNvPr>
              <p:cNvSpPr/>
              <p:nvPr/>
            </p:nvSpPr>
            <p:spPr>
              <a:xfrm>
                <a:off x="8178432" y="4117789"/>
                <a:ext cx="326296" cy="316629"/>
              </a:xfrm>
              <a:custGeom>
                <a:avLst/>
                <a:gdLst>
                  <a:gd name="connsiteX0" fmla="*/ 190 w 567187"/>
                  <a:gd name="connsiteY0" fmla="*/ 426581 h 550382"/>
                  <a:gd name="connsiteX1" fmla="*/ 30099 w 567187"/>
                  <a:gd name="connsiteY1" fmla="*/ 411532 h 550382"/>
                  <a:gd name="connsiteX2" fmla="*/ 30099 w 567187"/>
                  <a:gd name="connsiteY2" fmla="*/ 372956 h 550382"/>
                  <a:gd name="connsiteX3" fmla="*/ 30956 w 567187"/>
                  <a:gd name="connsiteY3" fmla="*/ 311043 h 550382"/>
                  <a:gd name="connsiteX4" fmla="*/ 72104 w 567187"/>
                  <a:gd name="connsiteY4" fmla="*/ 256084 h 550382"/>
                  <a:gd name="connsiteX5" fmla="*/ 142113 w 567187"/>
                  <a:gd name="connsiteY5" fmla="*/ 228842 h 550382"/>
                  <a:gd name="connsiteX6" fmla="*/ 147733 w 567187"/>
                  <a:gd name="connsiteY6" fmla="*/ 205315 h 550382"/>
                  <a:gd name="connsiteX7" fmla="*/ 125920 w 567187"/>
                  <a:gd name="connsiteY7" fmla="*/ 168930 h 550382"/>
                  <a:gd name="connsiteX8" fmla="*/ 119063 w 567187"/>
                  <a:gd name="connsiteY8" fmla="*/ 163120 h 550382"/>
                  <a:gd name="connsiteX9" fmla="*/ 101155 w 567187"/>
                  <a:gd name="connsiteY9" fmla="*/ 117495 h 550382"/>
                  <a:gd name="connsiteX10" fmla="*/ 103822 w 567187"/>
                  <a:gd name="connsiteY10" fmla="*/ 92730 h 550382"/>
                  <a:gd name="connsiteX11" fmla="*/ 126873 w 567187"/>
                  <a:gd name="connsiteY11" fmla="*/ 28722 h 550382"/>
                  <a:gd name="connsiteX12" fmla="*/ 220789 w 567187"/>
                  <a:gd name="connsiteY12" fmla="*/ 4624 h 550382"/>
                  <a:gd name="connsiteX13" fmla="*/ 279273 w 567187"/>
                  <a:gd name="connsiteY13" fmla="*/ 78252 h 550382"/>
                  <a:gd name="connsiteX14" fmla="*/ 280701 w 567187"/>
                  <a:gd name="connsiteY14" fmla="*/ 104732 h 550382"/>
                  <a:gd name="connsiteX15" fmla="*/ 284321 w 567187"/>
                  <a:gd name="connsiteY15" fmla="*/ 119400 h 550382"/>
                  <a:gd name="connsiteX16" fmla="*/ 266509 w 567187"/>
                  <a:gd name="connsiteY16" fmla="*/ 162929 h 550382"/>
                  <a:gd name="connsiteX17" fmla="*/ 257556 w 567187"/>
                  <a:gd name="connsiteY17" fmla="*/ 171978 h 550382"/>
                  <a:gd name="connsiteX18" fmla="*/ 241173 w 567187"/>
                  <a:gd name="connsiteY18" fmla="*/ 200267 h 550382"/>
                  <a:gd name="connsiteX19" fmla="*/ 247174 w 567187"/>
                  <a:gd name="connsiteY19" fmla="*/ 229985 h 550382"/>
                  <a:gd name="connsiteX20" fmla="*/ 271843 w 567187"/>
                  <a:gd name="connsiteY20" fmla="*/ 239701 h 550382"/>
                  <a:gd name="connsiteX21" fmla="*/ 350901 w 567187"/>
                  <a:gd name="connsiteY21" fmla="*/ 255512 h 550382"/>
                  <a:gd name="connsiteX22" fmla="*/ 363379 w 567187"/>
                  <a:gd name="connsiteY22" fmla="*/ 263894 h 550382"/>
                  <a:gd name="connsiteX23" fmla="*/ 351187 w 567187"/>
                  <a:gd name="connsiteY23" fmla="*/ 271705 h 550382"/>
                  <a:gd name="connsiteX24" fmla="*/ 292798 w 567187"/>
                  <a:gd name="connsiteY24" fmla="*/ 271705 h 550382"/>
                  <a:gd name="connsiteX25" fmla="*/ 292798 w 567187"/>
                  <a:gd name="connsiteY25" fmla="*/ 293327 h 550382"/>
                  <a:gd name="connsiteX26" fmla="*/ 457771 w 567187"/>
                  <a:gd name="connsiteY26" fmla="*/ 293327 h 550382"/>
                  <a:gd name="connsiteX27" fmla="*/ 457771 w 567187"/>
                  <a:gd name="connsiteY27" fmla="*/ 271705 h 550382"/>
                  <a:gd name="connsiteX28" fmla="*/ 405098 w 567187"/>
                  <a:gd name="connsiteY28" fmla="*/ 271705 h 550382"/>
                  <a:gd name="connsiteX29" fmla="*/ 395288 w 567187"/>
                  <a:gd name="connsiteY29" fmla="*/ 271419 h 550382"/>
                  <a:gd name="connsiteX30" fmla="*/ 386429 w 567187"/>
                  <a:gd name="connsiteY30" fmla="*/ 263513 h 550382"/>
                  <a:gd name="connsiteX31" fmla="*/ 395383 w 567187"/>
                  <a:gd name="connsiteY31" fmla="*/ 255893 h 550382"/>
                  <a:gd name="connsiteX32" fmla="*/ 428530 w 567187"/>
                  <a:gd name="connsiteY32" fmla="*/ 255417 h 550382"/>
                  <a:gd name="connsiteX33" fmla="*/ 460629 w 567187"/>
                  <a:gd name="connsiteY33" fmla="*/ 255512 h 550382"/>
                  <a:gd name="connsiteX34" fmla="*/ 474916 w 567187"/>
                  <a:gd name="connsiteY34" fmla="*/ 268943 h 550382"/>
                  <a:gd name="connsiteX35" fmla="*/ 474821 w 567187"/>
                  <a:gd name="connsiteY35" fmla="*/ 297708 h 550382"/>
                  <a:gd name="connsiteX36" fmla="*/ 471201 w 567187"/>
                  <a:gd name="connsiteY36" fmla="*/ 306661 h 550382"/>
                  <a:gd name="connsiteX37" fmla="*/ 470916 w 567187"/>
                  <a:gd name="connsiteY37" fmla="*/ 337713 h 550382"/>
                  <a:gd name="connsiteX38" fmla="*/ 474916 w 567187"/>
                  <a:gd name="connsiteY38" fmla="*/ 348762 h 550382"/>
                  <a:gd name="connsiteX39" fmla="*/ 474916 w 567187"/>
                  <a:gd name="connsiteY39" fmla="*/ 374194 h 550382"/>
                  <a:gd name="connsiteX40" fmla="*/ 471488 w 567187"/>
                  <a:gd name="connsiteY40" fmla="*/ 384195 h 550382"/>
                  <a:gd name="connsiteX41" fmla="*/ 464058 w 567187"/>
                  <a:gd name="connsiteY41" fmla="*/ 411532 h 550382"/>
                  <a:gd name="connsiteX42" fmla="*/ 538067 w 567187"/>
                  <a:gd name="connsiteY42" fmla="*/ 411532 h 550382"/>
                  <a:gd name="connsiteX43" fmla="*/ 566928 w 567187"/>
                  <a:gd name="connsiteY43" fmla="*/ 442393 h 550382"/>
                  <a:gd name="connsiteX44" fmla="*/ 549211 w 567187"/>
                  <a:gd name="connsiteY44" fmla="*/ 462681 h 550382"/>
                  <a:gd name="connsiteX45" fmla="*/ 549021 w 567187"/>
                  <a:gd name="connsiteY45" fmla="*/ 473920 h 550382"/>
                  <a:gd name="connsiteX46" fmla="*/ 541210 w 567187"/>
                  <a:gd name="connsiteY46" fmla="*/ 485732 h 550382"/>
                  <a:gd name="connsiteX47" fmla="*/ 532733 w 567187"/>
                  <a:gd name="connsiteY47" fmla="*/ 474682 h 550382"/>
                  <a:gd name="connsiteX48" fmla="*/ 532733 w 567187"/>
                  <a:gd name="connsiteY48" fmla="*/ 462586 h 550382"/>
                  <a:gd name="connsiteX49" fmla="*/ 34576 w 567187"/>
                  <a:gd name="connsiteY49" fmla="*/ 462586 h 550382"/>
                  <a:gd name="connsiteX50" fmla="*/ 34957 w 567187"/>
                  <a:gd name="connsiteY50" fmla="*/ 525927 h 550382"/>
                  <a:gd name="connsiteX51" fmla="*/ 42576 w 567187"/>
                  <a:gd name="connsiteY51" fmla="*/ 532976 h 550382"/>
                  <a:gd name="connsiteX52" fmla="*/ 52388 w 567187"/>
                  <a:gd name="connsiteY52" fmla="*/ 533261 h 550382"/>
                  <a:gd name="connsiteX53" fmla="*/ 515017 w 567187"/>
                  <a:gd name="connsiteY53" fmla="*/ 533261 h 550382"/>
                  <a:gd name="connsiteX54" fmla="*/ 533114 w 567187"/>
                  <a:gd name="connsiteY54" fmla="*/ 518116 h 550382"/>
                  <a:gd name="connsiteX55" fmla="*/ 540830 w 567187"/>
                  <a:gd name="connsiteY55" fmla="*/ 509163 h 550382"/>
                  <a:gd name="connsiteX56" fmla="*/ 548735 w 567187"/>
                  <a:gd name="connsiteY56" fmla="*/ 517926 h 550382"/>
                  <a:gd name="connsiteX57" fmla="*/ 521684 w 567187"/>
                  <a:gd name="connsiteY57" fmla="*/ 550311 h 550382"/>
                  <a:gd name="connsiteX58" fmla="*/ 44672 w 567187"/>
                  <a:gd name="connsiteY58" fmla="*/ 550311 h 550382"/>
                  <a:gd name="connsiteX59" fmla="*/ 17716 w 567187"/>
                  <a:gd name="connsiteY59" fmla="*/ 522974 h 550382"/>
                  <a:gd name="connsiteX60" fmla="*/ 17716 w 567187"/>
                  <a:gd name="connsiteY60" fmla="*/ 465729 h 550382"/>
                  <a:gd name="connsiteX61" fmla="*/ 0 w 567187"/>
                  <a:gd name="connsiteY61" fmla="*/ 448870 h 550382"/>
                  <a:gd name="connsiteX62" fmla="*/ 190 w 567187"/>
                  <a:gd name="connsiteY62" fmla="*/ 426581 h 550382"/>
                  <a:gd name="connsiteX63" fmla="*/ 159353 w 567187"/>
                  <a:gd name="connsiteY63" fmla="*/ 411056 h 550382"/>
                  <a:gd name="connsiteX64" fmla="*/ 170497 w 567187"/>
                  <a:gd name="connsiteY64" fmla="*/ 316568 h 550382"/>
                  <a:gd name="connsiteX65" fmla="*/ 169259 w 567187"/>
                  <a:gd name="connsiteY65" fmla="*/ 301994 h 550382"/>
                  <a:gd name="connsiteX66" fmla="*/ 141065 w 567187"/>
                  <a:gd name="connsiteY66" fmla="*/ 289040 h 550382"/>
                  <a:gd name="connsiteX67" fmla="*/ 123253 w 567187"/>
                  <a:gd name="connsiteY67" fmla="*/ 253798 h 550382"/>
                  <a:gd name="connsiteX68" fmla="*/ 71914 w 567187"/>
                  <a:gd name="connsiteY68" fmla="*/ 274467 h 550382"/>
                  <a:gd name="connsiteX69" fmla="*/ 47530 w 567187"/>
                  <a:gd name="connsiteY69" fmla="*/ 309043 h 550382"/>
                  <a:gd name="connsiteX70" fmla="*/ 47244 w 567187"/>
                  <a:gd name="connsiteY70" fmla="*/ 410865 h 550382"/>
                  <a:gd name="connsiteX71" fmla="*/ 85820 w 567187"/>
                  <a:gd name="connsiteY71" fmla="*/ 410865 h 550382"/>
                  <a:gd name="connsiteX72" fmla="*/ 85820 w 567187"/>
                  <a:gd name="connsiteY72" fmla="*/ 399340 h 550382"/>
                  <a:gd name="connsiteX73" fmla="*/ 85915 w 567187"/>
                  <a:gd name="connsiteY73" fmla="*/ 337427 h 550382"/>
                  <a:gd name="connsiteX74" fmla="*/ 93821 w 567187"/>
                  <a:gd name="connsiteY74" fmla="*/ 320949 h 550382"/>
                  <a:gd name="connsiteX75" fmla="*/ 102203 w 567187"/>
                  <a:gd name="connsiteY75" fmla="*/ 336856 h 550382"/>
                  <a:gd name="connsiteX76" fmla="*/ 102203 w 567187"/>
                  <a:gd name="connsiteY76" fmla="*/ 360097 h 550382"/>
                  <a:gd name="connsiteX77" fmla="*/ 102203 w 567187"/>
                  <a:gd name="connsiteY77" fmla="*/ 410960 h 550382"/>
                  <a:gd name="connsiteX78" fmla="*/ 159353 w 567187"/>
                  <a:gd name="connsiteY78" fmla="*/ 411056 h 550382"/>
                  <a:gd name="connsiteX79" fmla="*/ 141065 w 567187"/>
                  <a:gd name="connsiteY79" fmla="*/ 113018 h 550382"/>
                  <a:gd name="connsiteX80" fmla="*/ 141160 w 567187"/>
                  <a:gd name="connsiteY80" fmla="*/ 154643 h 550382"/>
                  <a:gd name="connsiteX81" fmla="*/ 194215 w 567187"/>
                  <a:gd name="connsiteY81" fmla="*/ 205030 h 550382"/>
                  <a:gd name="connsiteX82" fmla="*/ 243554 w 567187"/>
                  <a:gd name="connsiteY82" fmla="*/ 153023 h 550382"/>
                  <a:gd name="connsiteX83" fmla="*/ 243935 w 567187"/>
                  <a:gd name="connsiteY83" fmla="*/ 114447 h 550382"/>
                  <a:gd name="connsiteX84" fmla="*/ 228886 w 567187"/>
                  <a:gd name="connsiteY84" fmla="*/ 89491 h 550382"/>
                  <a:gd name="connsiteX85" fmla="*/ 212598 w 567187"/>
                  <a:gd name="connsiteY85" fmla="*/ 94254 h 550382"/>
                  <a:gd name="connsiteX86" fmla="*/ 200406 w 567187"/>
                  <a:gd name="connsiteY86" fmla="*/ 99302 h 550382"/>
                  <a:gd name="connsiteX87" fmla="*/ 141065 w 567187"/>
                  <a:gd name="connsiteY87" fmla="*/ 113018 h 550382"/>
                  <a:gd name="connsiteX88" fmla="*/ 18002 w 567187"/>
                  <a:gd name="connsiteY88" fmla="*/ 429058 h 550382"/>
                  <a:gd name="connsiteX89" fmla="*/ 30099 w 567187"/>
                  <a:gd name="connsiteY89" fmla="*/ 445727 h 550382"/>
                  <a:gd name="connsiteX90" fmla="*/ 537019 w 567187"/>
                  <a:gd name="connsiteY90" fmla="*/ 445727 h 550382"/>
                  <a:gd name="connsiteX91" fmla="*/ 548259 w 567187"/>
                  <a:gd name="connsiteY91" fmla="*/ 429058 h 550382"/>
                  <a:gd name="connsiteX92" fmla="*/ 18002 w 567187"/>
                  <a:gd name="connsiteY92" fmla="*/ 429058 h 550382"/>
                  <a:gd name="connsiteX93" fmla="*/ 262414 w 567187"/>
                  <a:gd name="connsiteY93" fmla="*/ 101112 h 550382"/>
                  <a:gd name="connsiteX94" fmla="*/ 228695 w 567187"/>
                  <a:gd name="connsiteY94" fmla="*/ 26341 h 550382"/>
                  <a:gd name="connsiteX95" fmla="*/ 143637 w 567187"/>
                  <a:gd name="connsiteY95" fmla="*/ 35294 h 550382"/>
                  <a:gd name="connsiteX96" fmla="*/ 122110 w 567187"/>
                  <a:gd name="connsiteY96" fmla="*/ 101302 h 550382"/>
                  <a:gd name="connsiteX97" fmla="*/ 140113 w 567187"/>
                  <a:gd name="connsiteY97" fmla="*/ 93206 h 550382"/>
                  <a:gd name="connsiteX98" fmla="*/ 218980 w 567187"/>
                  <a:gd name="connsiteY98" fmla="*/ 71870 h 550382"/>
                  <a:gd name="connsiteX99" fmla="*/ 238887 w 567187"/>
                  <a:gd name="connsiteY99" fmla="*/ 74823 h 550382"/>
                  <a:gd name="connsiteX100" fmla="*/ 262414 w 567187"/>
                  <a:gd name="connsiteY100" fmla="*/ 101112 h 550382"/>
                  <a:gd name="connsiteX101" fmla="*/ 215551 w 567187"/>
                  <a:gd name="connsiteY101" fmla="*/ 301328 h 550382"/>
                  <a:gd name="connsiteX102" fmla="*/ 226314 w 567187"/>
                  <a:gd name="connsiteY102" fmla="*/ 410674 h 550382"/>
                  <a:gd name="connsiteX103" fmla="*/ 263080 w 567187"/>
                  <a:gd name="connsiteY103" fmla="*/ 410674 h 550382"/>
                  <a:gd name="connsiteX104" fmla="*/ 274415 w 567187"/>
                  <a:gd name="connsiteY104" fmla="*/ 371241 h 550382"/>
                  <a:gd name="connsiteX105" fmla="*/ 274796 w 567187"/>
                  <a:gd name="connsiteY105" fmla="*/ 366955 h 550382"/>
                  <a:gd name="connsiteX106" fmla="*/ 266795 w 567187"/>
                  <a:gd name="connsiteY106" fmla="*/ 343904 h 550382"/>
                  <a:gd name="connsiteX107" fmla="*/ 272224 w 567187"/>
                  <a:gd name="connsiteY107" fmla="*/ 295327 h 550382"/>
                  <a:gd name="connsiteX108" fmla="*/ 274701 w 567187"/>
                  <a:gd name="connsiteY108" fmla="*/ 287611 h 550382"/>
                  <a:gd name="connsiteX109" fmla="*/ 274796 w 567187"/>
                  <a:gd name="connsiteY109" fmla="*/ 258656 h 550382"/>
                  <a:gd name="connsiteX110" fmla="*/ 262223 w 567187"/>
                  <a:gd name="connsiteY110" fmla="*/ 254083 h 550382"/>
                  <a:gd name="connsiteX111" fmla="*/ 243649 w 567187"/>
                  <a:gd name="connsiteY111" fmla="*/ 291040 h 550382"/>
                  <a:gd name="connsiteX112" fmla="*/ 215551 w 567187"/>
                  <a:gd name="connsiteY112" fmla="*/ 301328 h 550382"/>
                  <a:gd name="connsiteX113" fmla="*/ 281083 w 567187"/>
                  <a:gd name="connsiteY113" fmla="*/ 333046 h 550382"/>
                  <a:gd name="connsiteX114" fmla="*/ 446722 w 567187"/>
                  <a:gd name="connsiteY114" fmla="*/ 333046 h 550382"/>
                  <a:gd name="connsiteX115" fmla="*/ 446722 w 567187"/>
                  <a:gd name="connsiteY115" fmla="*/ 311805 h 550382"/>
                  <a:gd name="connsiteX116" fmla="*/ 281083 w 567187"/>
                  <a:gd name="connsiteY116" fmla="*/ 311805 h 550382"/>
                  <a:gd name="connsiteX117" fmla="*/ 281083 w 567187"/>
                  <a:gd name="connsiteY117" fmla="*/ 333046 h 550382"/>
                  <a:gd name="connsiteX118" fmla="*/ 292227 w 567187"/>
                  <a:gd name="connsiteY118" fmla="*/ 372098 h 550382"/>
                  <a:gd name="connsiteX119" fmla="*/ 457676 w 567187"/>
                  <a:gd name="connsiteY119" fmla="*/ 372098 h 550382"/>
                  <a:gd name="connsiteX120" fmla="*/ 457676 w 567187"/>
                  <a:gd name="connsiteY120" fmla="*/ 351048 h 550382"/>
                  <a:gd name="connsiteX121" fmla="*/ 292227 w 567187"/>
                  <a:gd name="connsiteY121" fmla="*/ 351048 h 550382"/>
                  <a:gd name="connsiteX122" fmla="*/ 292227 w 567187"/>
                  <a:gd name="connsiteY122" fmla="*/ 372098 h 550382"/>
                  <a:gd name="connsiteX123" fmla="*/ 446818 w 567187"/>
                  <a:gd name="connsiteY123" fmla="*/ 389815 h 550382"/>
                  <a:gd name="connsiteX124" fmla="*/ 281273 w 567187"/>
                  <a:gd name="connsiteY124" fmla="*/ 389815 h 550382"/>
                  <a:gd name="connsiteX125" fmla="*/ 281273 w 567187"/>
                  <a:gd name="connsiteY125" fmla="*/ 410960 h 550382"/>
                  <a:gd name="connsiteX126" fmla="*/ 446818 w 567187"/>
                  <a:gd name="connsiteY126" fmla="*/ 410960 h 550382"/>
                  <a:gd name="connsiteX127" fmla="*/ 446818 w 567187"/>
                  <a:gd name="connsiteY127" fmla="*/ 389815 h 550382"/>
                  <a:gd name="connsiteX128" fmla="*/ 209455 w 567187"/>
                  <a:gd name="connsiteY128" fmla="*/ 410865 h 550382"/>
                  <a:gd name="connsiteX129" fmla="*/ 198787 w 567187"/>
                  <a:gd name="connsiteY129" fmla="*/ 321330 h 550382"/>
                  <a:gd name="connsiteX130" fmla="*/ 192691 w 567187"/>
                  <a:gd name="connsiteY130" fmla="*/ 314186 h 550382"/>
                  <a:gd name="connsiteX131" fmla="*/ 186880 w 567187"/>
                  <a:gd name="connsiteY131" fmla="*/ 321711 h 550382"/>
                  <a:gd name="connsiteX132" fmla="*/ 184785 w 567187"/>
                  <a:gd name="connsiteY132" fmla="*/ 338094 h 550382"/>
                  <a:gd name="connsiteX133" fmla="*/ 176308 w 567187"/>
                  <a:gd name="connsiteY133" fmla="*/ 410865 h 550382"/>
                  <a:gd name="connsiteX134" fmla="*/ 209455 w 567187"/>
                  <a:gd name="connsiteY134" fmla="*/ 410865 h 550382"/>
                  <a:gd name="connsiteX135" fmla="*/ 217741 w 567187"/>
                  <a:gd name="connsiteY135" fmla="*/ 219603 h 550382"/>
                  <a:gd name="connsiteX136" fmla="*/ 167735 w 567187"/>
                  <a:gd name="connsiteY136" fmla="*/ 219603 h 550382"/>
                  <a:gd name="connsiteX137" fmla="*/ 193453 w 567187"/>
                  <a:gd name="connsiteY137" fmla="*/ 259894 h 550382"/>
                  <a:gd name="connsiteX138" fmla="*/ 217741 w 567187"/>
                  <a:gd name="connsiteY138" fmla="*/ 219603 h 550382"/>
                  <a:gd name="connsiteX139" fmla="*/ 139541 w 567187"/>
                  <a:gd name="connsiteY139" fmla="*/ 248749 h 550382"/>
                  <a:gd name="connsiteX140" fmla="*/ 158401 w 567187"/>
                  <a:gd name="connsiteY140" fmla="*/ 286373 h 550382"/>
                  <a:gd name="connsiteX141" fmla="*/ 172974 w 567187"/>
                  <a:gd name="connsiteY141" fmla="*/ 276086 h 550382"/>
                  <a:gd name="connsiteX142" fmla="*/ 180499 w 567187"/>
                  <a:gd name="connsiteY142" fmla="*/ 270086 h 550382"/>
                  <a:gd name="connsiteX143" fmla="*/ 166497 w 567187"/>
                  <a:gd name="connsiteY143" fmla="*/ 252750 h 550382"/>
                  <a:gd name="connsiteX144" fmla="*/ 139541 w 567187"/>
                  <a:gd name="connsiteY144" fmla="*/ 248749 h 550382"/>
                  <a:gd name="connsiteX145" fmla="*/ 247078 w 567187"/>
                  <a:gd name="connsiteY145" fmla="*/ 247130 h 550382"/>
                  <a:gd name="connsiteX146" fmla="*/ 228600 w 567187"/>
                  <a:gd name="connsiteY146" fmla="*/ 242939 h 550382"/>
                  <a:gd name="connsiteX147" fmla="*/ 204883 w 567187"/>
                  <a:gd name="connsiteY147" fmla="*/ 270657 h 550382"/>
                  <a:gd name="connsiteX148" fmla="*/ 227362 w 567187"/>
                  <a:gd name="connsiteY148" fmla="*/ 286469 h 550382"/>
                  <a:gd name="connsiteX149" fmla="*/ 247078 w 567187"/>
                  <a:gd name="connsiteY149" fmla="*/ 247130 h 550382"/>
                  <a:gd name="connsiteX150" fmla="*/ 193548 w 567187"/>
                  <a:gd name="connsiteY150" fmla="*/ 281801 h 550382"/>
                  <a:gd name="connsiteX151" fmla="*/ 180975 w 567187"/>
                  <a:gd name="connsiteY151" fmla="*/ 291612 h 550382"/>
                  <a:gd name="connsiteX152" fmla="*/ 181642 w 567187"/>
                  <a:gd name="connsiteY152" fmla="*/ 296089 h 550382"/>
                  <a:gd name="connsiteX153" fmla="*/ 199453 w 567187"/>
                  <a:gd name="connsiteY153" fmla="*/ 297327 h 550382"/>
                  <a:gd name="connsiteX154" fmla="*/ 203549 w 567187"/>
                  <a:gd name="connsiteY154" fmla="*/ 293041 h 550382"/>
                  <a:gd name="connsiteX155" fmla="*/ 193548 w 567187"/>
                  <a:gd name="connsiteY155" fmla="*/ 281801 h 550382"/>
                  <a:gd name="connsiteX156" fmla="*/ 260604 w 567187"/>
                  <a:gd name="connsiteY156" fmla="*/ 144927 h 550382"/>
                  <a:gd name="connsiteX157" fmla="*/ 265176 w 567187"/>
                  <a:gd name="connsiteY157" fmla="*/ 146641 h 550382"/>
                  <a:gd name="connsiteX158" fmla="*/ 270129 w 567187"/>
                  <a:gd name="connsiteY158" fmla="*/ 131020 h 550382"/>
                  <a:gd name="connsiteX159" fmla="*/ 263461 w 567187"/>
                  <a:gd name="connsiteY159" fmla="*/ 119972 h 550382"/>
                  <a:gd name="connsiteX160" fmla="*/ 260699 w 567187"/>
                  <a:gd name="connsiteY160" fmla="*/ 121591 h 550382"/>
                  <a:gd name="connsiteX161" fmla="*/ 260604 w 567187"/>
                  <a:gd name="connsiteY161" fmla="*/ 144927 h 550382"/>
                  <a:gd name="connsiteX162" fmla="*/ 123253 w 567187"/>
                  <a:gd name="connsiteY162" fmla="*/ 146546 h 550382"/>
                  <a:gd name="connsiteX163" fmla="*/ 123253 w 567187"/>
                  <a:gd name="connsiteY163" fmla="*/ 121019 h 550382"/>
                  <a:gd name="connsiteX164" fmla="*/ 123253 w 567187"/>
                  <a:gd name="connsiteY164" fmla="*/ 146546 h 550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</a:cxnLst>
                <a:rect l="l" t="t" r="r" b="b"/>
                <a:pathLst>
                  <a:path w="567187" h="550382">
                    <a:moveTo>
                      <a:pt x="190" y="426581"/>
                    </a:moveTo>
                    <a:cubicBezTo>
                      <a:pt x="5334" y="413532"/>
                      <a:pt x="16383" y="410770"/>
                      <a:pt x="30099" y="411532"/>
                    </a:cubicBezTo>
                    <a:cubicBezTo>
                      <a:pt x="30099" y="397911"/>
                      <a:pt x="30004" y="385433"/>
                      <a:pt x="30099" y="372956"/>
                    </a:cubicBezTo>
                    <a:cubicBezTo>
                      <a:pt x="30289" y="352286"/>
                      <a:pt x="29908" y="331617"/>
                      <a:pt x="30956" y="311043"/>
                    </a:cubicBezTo>
                    <a:cubicBezTo>
                      <a:pt x="32385" y="283897"/>
                      <a:pt x="47434" y="265990"/>
                      <a:pt x="72104" y="256084"/>
                    </a:cubicBezTo>
                    <a:cubicBezTo>
                      <a:pt x="95345" y="246654"/>
                      <a:pt x="118776" y="237891"/>
                      <a:pt x="142113" y="228842"/>
                    </a:cubicBezTo>
                    <a:cubicBezTo>
                      <a:pt x="151828" y="225032"/>
                      <a:pt x="155257" y="212555"/>
                      <a:pt x="147733" y="205315"/>
                    </a:cubicBezTo>
                    <a:cubicBezTo>
                      <a:pt x="137065" y="195028"/>
                      <a:pt x="129540" y="183313"/>
                      <a:pt x="125920" y="168930"/>
                    </a:cubicBezTo>
                    <a:cubicBezTo>
                      <a:pt x="125349" y="166549"/>
                      <a:pt x="121825" y="164168"/>
                      <a:pt x="119063" y="163120"/>
                    </a:cubicBezTo>
                    <a:cubicBezTo>
                      <a:pt x="98584" y="155119"/>
                      <a:pt x="92297" y="137783"/>
                      <a:pt x="101155" y="117495"/>
                    </a:cubicBezTo>
                    <a:cubicBezTo>
                      <a:pt x="104299" y="110161"/>
                      <a:pt x="103917" y="101017"/>
                      <a:pt x="103822" y="92730"/>
                    </a:cubicBezTo>
                    <a:cubicBezTo>
                      <a:pt x="103727" y="68441"/>
                      <a:pt x="110776" y="47105"/>
                      <a:pt x="126873" y="28722"/>
                    </a:cubicBezTo>
                    <a:cubicBezTo>
                      <a:pt x="149447" y="3100"/>
                      <a:pt x="186499" y="-6616"/>
                      <a:pt x="220789" y="4624"/>
                    </a:cubicBezTo>
                    <a:cubicBezTo>
                      <a:pt x="252413" y="14911"/>
                      <a:pt x="276511" y="45105"/>
                      <a:pt x="279273" y="78252"/>
                    </a:cubicBezTo>
                    <a:cubicBezTo>
                      <a:pt x="280035" y="87015"/>
                      <a:pt x="279844" y="95969"/>
                      <a:pt x="280701" y="104732"/>
                    </a:cubicBezTo>
                    <a:cubicBezTo>
                      <a:pt x="281178" y="109685"/>
                      <a:pt x="282226" y="114828"/>
                      <a:pt x="284321" y="119400"/>
                    </a:cubicBezTo>
                    <a:cubicBezTo>
                      <a:pt x="292227" y="137021"/>
                      <a:pt x="284512" y="155595"/>
                      <a:pt x="266509" y="162929"/>
                    </a:cubicBezTo>
                    <a:cubicBezTo>
                      <a:pt x="262890" y="164453"/>
                      <a:pt x="259747" y="168454"/>
                      <a:pt x="257556" y="171978"/>
                    </a:cubicBezTo>
                    <a:cubicBezTo>
                      <a:pt x="251841" y="181312"/>
                      <a:pt x="248031" y="191981"/>
                      <a:pt x="241173" y="200267"/>
                    </a:cubicBezTo>
                    <a:cubicBezTo>
                      <a:pt x="230314" y="213507"/>
                      <a:pt x="231648" y="223985"/>
                      <a:pt x="247174" y="229985"/>
                    </a:cubicBezTo>
                    <a:cubicBezTo>
                      <a:pt x="255460" y="233224"/>
                      <a:pt x="263747" y="236081"/>
                      <a:pt x="271843" y="239701"/>
                    </a:cubicBezTo>
                    <a:cubicBezTo>
                      <a:pt x="296989" y="251036"/>
                      <a:pt x="322707" y="258846"/>
                      <a:pt x="350901" y="255512"/>
                    </a:cubicBezTo>
                    <a:cubicBezTo>
                      <a:pt x="356901" y="254845"/>
                      <a:pt x="363664" y="255322"/>
                      <a:pt x="363379" y="263894"/>
                    </a:cubicBezTo>
                    <a:cubicBezTo>
                      <a:pt x="363093" y="271514"/>
                      <a:pt x="356997" y="271705"/>
                      <a:pt x="351187" y="271705"/>
                    </a:cubicBezTo>
                    <a:cubicBezTo>
                      <a:pt x="332041" y="271705"/>
                      <a:pt x="312896" y="271705"/>
                      <a:pt x="292798" y="271705"/>
                    </a:cubicBezTo>
                    <a:cubicBezTo>
                      <a:pt x="292798" y="279039"/>
                      <a:pt x="292798" y="285802"/>
                      <a:pt x="292798" y="293327"/>
                    </a:cubicBezTo>
                    <a:cubicBezTo>
                      <a:pt x="347376" y="293327"/>
                      <a:pt x="402241" y="293327"/>
                      <a:pt x="457771" y="293327"/>
                    </a:cubicBezTo>
                    <a:cubicBezTo>
                      <a:pt x="457771" y="286754"/>
                      <a:pt x="457771" y="279896"/>
                      <a:pt x="457771" y="271705"/>
                    </a:cubicBezTo>
                    <a:cubicBezTo>
                      <a:pt x="440245" y="271705"/>
                      <a:pt x="422624" y="271705"/>
                      <a:pt x="405098" y="271705"/>
                    </a:cubicBezTo>
                    <a:cubicBezTo>
                      <a:pt x="401764" y="271705"/>
                      <a:pt x="397955" y="272657"/>
                      <a:pt x="395288" y="271419"/>
                    </a:cubicBezTo>
                    <a:cubicBezTo>
                      <a:pt x="391858" y="269800"/>
                      <a:pt x="389382" y="266276"/>
                      <a:pt x="386429" y="263513"/>
                    </a:cubicBezTo>
                    <a:cubicBezTo>
                      <a:pt x="389382" y="260846"/>
                      <a:pt x="392144" y="256179"/>
                      <a:pt x="395383" y="255893"/>
                    </a:cubicBezTo>
                    <a:cubicBezTo>
                      <a:pt x="406336" y="254941"/>
                      <a:pt x="417481" y="255417"/>
                      <a:pt x="428530" y="255417"/>
                    </a:cubicBezTo>
                    <a:cubicBezTo>
                      <a:pt x="439198" y="255417"/>
                      <a:pt x="449961" y="255417"/>
                      <a:pt x="460629" y="255512"/>
                    </a:cubicBezTo>
                    <a:cubicBezTo>
                      <a:pt x="469487" y="255607"/>
                      <a:pt x="474631" y="260084"/>
                      <a:pt x="474916" y="268943"/>
                    </a:cubicBezTo>
                    <a:cubicBezTo>
                      <a:pt x="475297" y="278563"/>
                      <a:pt x="475297" y="288088"/>
                      <a:pt x="474821" y="297708"/>
                    </a:cubicBezTo>
                    <a:cubicBezTo>
                      <a:pt x="474631" y="300756"/>
                      <a:pt x="473202" y="304376"/>
                      <a:pt x="471201" y="306661"/>
                    </a:cubicBezTo>
                    <a:cubicBezTo>
                      <a:pt x="461105" y="318282"/>
                      <a:pt x="461105" y="326474"/>
                      <a:pt x="470916" y="337713"/>
                    </a:cubicBezTo>
                    <a:cubicBezTo>
                      <a:pt x="473297" y="340475"/>
                      <a:pt x="474631" y="344952"/>
                      <a:pt x="474916" y="348762"/>
                    </a:cubicBezTo>
                    <a:cubicBezTo>
                      <a:pt x="475488" y="357239"/>
                      <a:pt x="475393" y="365716"/>
                      <a:pt x="474916" y="374194"/>
                    </a:cubicBezTo>
                    <a:cubicBezTo>
                      <a:pt x="474726" y="377718"/>
                      <a:pt x="473869" y="382766"/>
                      <a:pt x="471488" y="384195"/>
                    </a:cubicBezTo>
                    <a:cubicBezTo>
                      <a:pt x="459867" y="391053"/>
                      <a:pt x="464915" y="401149"/>
                      <a:pt x="464058" y="411532"/>
                    </a:cubicBezTo>
                    <a:cubicBezTo>
                      <a:pt x="489585" y="411532"/>
                      <a:pt x="513874" y="411532"/>
                      <a:pt x="538067" y="411532"/>
                    </a:cubicBezTo>
                    <a:cubicBezTo>
                      <a:pt x="561308" y="411532"/>
                      <a:pt x="568738" y="419628"/>
                      <a:pt x="566928" y="442393"/>
                    </a:cubicBezTo>
                    <a:cubicBezTo>
                      <a:pt x="566071" y="453537"/>
                      <a:pt x="559498" y="459538"/>
                      <a:pt x="549211" y="462681"/>
                    </a:cubicBezTo>
                    <a:cubicBezTo>
                      <a:pt x="549211" y="466682"/>
                      <a:pt x="550164" y="470777"/>
                      <a:pt x="549021" y="473920"/>
                    </a:cubicBezTo>
                    <a:cubicBezTo>
                      <a:pt x="547306" y="478397"/>
                      <a:pt x="544544" y="485065"/>
                      <a:pt x="541210" y="485732"/>
                    </a:cubicBezTo>
                    <a:cubicBezTo>
                      <a:pt x="533876" y="487256"/>
                      <a:pt x="532924" y="480493"/>
                      <a:pt x="532733" y="474682"/>
                    </a:cubicBezTo>
                    <a:cubicBezTo>
                      <a:pt x="532638" y="470777"/>
                      <a:pt x="532733" y="466777"/>
                      <a:pt x="532733" y="462586"/>
                    </a:cubicBezTo>
                    <a:cubicBezTo>
                      <a:pt x="366046" y="462586"/>
                      <a:pt x="200977" y="462586"/>
                      <a:pt x="34576" y="462586"/>
                    </a:cubicBezTo>
                    <a:cubicBezTo>
                      <a:pt x="34576" y="484112"/>
                      <a:pt x="34290" y="504972"/>
                      <a:pt x="34957" y="525927"/>
                    </a:cubicBezTo>
                    <a:cubicBezTo>
                      <a:pt x="35052" y="528403"/>
                      <a:pt x="39433" y="531642"/>
                      <a:pt x="42576" y="532976"/>
                    </a:cubicBezTo>
                    <a:cubicBezTo>
                      <a:pt x="45434" y="534214"/>
                      <a:pt x="49149" y="533261"/>
                      <a:pt x="52388" y="533261"/>
                    </a:cubicBezTo>
                    <a:cubicBezTo>
                      <a:pt x="206597" y="533261"/>
                      <a:pt x="360807" y="533261"/>
                      <a:pt x="515017" y="533261"/>
                    </a:cubicBezTo>
                    <a:cubicBezTo>
                      <a:pt x="530447" y="533261"/>
                      <a:pt x="530066" y="533166"/>
                      <a:pt x="533114" y="518116"/>
                    </a:cubicBezTo>
                    <a:cubicBezTo>
                      <a:pt x="533781" y="514687"/>
                      <a:pt x="538163" y="512116"/>
                      <a:pt x="540830" y="509163"/>
                    </a:cubicBezTo>
                    <a:cubicBezTo>
                      <a:pt x="543592" y="512020"/>
                      <a:pt x="548164" y="514592"/>
                      <a:pt x="548735" y="517926"/>
                    </a:cubicBezTo>
                    <a:cubicBezTo>
                      <a:pt x="552355" y="537928"/>
                      <a:pt x="541972" y="550311"/>
                      <a:pt x="521684" y="550311"/>
                    </a:cubicBezTo>
                    <a:cubicBezTo>
                      <a:pt x="362712" y="550406"/>
                      <a:pt x="203644" y="550406"/>
                      <a:pt x="44672" y="550311"/>
                    </a:cubicBezTo>
                    <a:cubicBezTo>
                      <a:pt x="26194" y="550311"/>
                      <a:pt x="17907" y="541548"/>
                      <a:pt x="17716" y="522974"/>
                    </a:cubicBezTo>
                    <a:cubicBezTo>
                      <a:pt x="17621" y="503067"/>
                      <a:pt x="17716" y="483160"/>
                      <a:pt x="17716" y="465729"/>
                    </a:cubicBezTo>
                    <a:cubicBezTo>
                      <a:pt x="10858" y="459157"/>
                      <a:pt x="5429" y="454013"/>
                      <a:pt x="0" y="448870"/>
                    </a:cubicBezTo>
                    <a:cubicBezTo>
                      <a:pt x="190" y="441345"/>
                      <a:pt x="190" y="434011"/>
                      <a:pt x="190" y="426581"/>
                    </a:cubicBezTo>
                    <a:close/>
                    <a:moveTo>
                      <a:pt x="159353" y="411056"/>
                    </a:moveTo>
                    <a:cubicBezTo>
                      <a:pt x="163258" y="378766"/>
                      <a:pt x="167068" y="347714"/>
                      <a:pt x="170497" y="316568"/>
                    </a:cubicBezTo>
                    <a:cubicBezTo>
                      <a:pt x="170974" y="311900"/>
                      <a:pt x="169735" y="307043"/>
                      <a:pt x="169259" y="301994"/>
                    </a:cubicBezTo>
                    <a:cubicBezTo>
                      <a:pt x="150876" y="305899"/>
                      <a:pt x="149161" y="305042"/>
                      <a:pt x="141065" y="289040"/>
                    </a:cubicBezTo>
                    <a:cubicBezTo>
                      <a:pt x="135255" y="277610"/>
                      <a:pt x="129445" y="266085"/>
                      <a:pt x="123253" y="253798"/>
                    </a:cubicBezTo>
                    <a:cubicBezTo>
                      <a:pt x="105727" y="260751"/>
                      <a:pt x="88297" y="266561"/>
                      <a:pt x="71914" y="274467"/>
                    </a:cubicBezTo>
                    <a:cubicBezTo>
                      <a:pt x="57912" y="281135"/>
                      <a:pt x="48006" y="293327"/>
                      <a:pt x="47530" y="309043"/>
                    </a:cubicBezTo>
                    <a:cubicBezTo>
                      <a:pt x="46482" y="342761"/>
                      <a:pt x="47244" y="376670"/>
                      <a:pt x="47244" y="410865"/>
                    </a:cubicBezTo>
                    <a:cubicBezTo>
                      <a:pt x="60103" y="410865"/>
                      <a:pt x="72390" y="410865"/>
                      <a:pt x="85820" y="410865"/>
                    </a:cubicBezTo>
                    <a:cubicBezTo>
                      <a:pt x="85820" y="406579"/>
                      <a:pt x="85820" y="402959"/>
                      <a:pt x="85820" y="399340"/>
                    </a:cubicBezTo>
                    <a:cubicBezTo>
                      <a:pt x="85820" y="378670"/>
                      <a:pt x="85725" y="358097"/>
                      <a:pt x="85915" y="337427"/>
                    </a:cubicBezTo>
                    <a:cubicBezTo>
                      <a:pt x="86011" y="330855"/>
                      <a:pt x="83629" y="321235"/>
                      <a:pt x="93821" y="320949"/>
                    </a:cubicBezTo>
                    <a:cubicBezTo>
                      <a:pt x="104203" y="320663"/>
                      <a:pt x="102013" y="330188"/>
                      <a:pt x="102203" y="336856"/>
                    </a:cubicBezTo>
                    <a:cubicBezTo>
                      <a:pt x="102394" y="344571"/>
                      <a:pt x="102203" y="352286"/>
                      <a:pt x="102203" y="360097"/>
                    </a:cubicBezTo>
                    <a:cubicBezTo>
                      <a:pt x="102203" y="376956"/>
                      <a:pt x="102203" y="393720"/>
                      <a:pt x="102203" y="410960"/>
                    </a:cubicBezTo>
                    <a:cubicBezTo>
                      <a:pt x="121825" y="411056"/>
                      <a:pt x="140113" y="411056"/>
                      <a:pt x="159353" y="411056"/>
                    </a:cubicBezTo>
                    <a:close/>
                    <a:moveTo>
                      <a:pt x="141065" y="113018"/>
                    </a:moveTo>
                    <a:cubicBezTo>
                      <a:pt x="141065" y="125972"/>
                      <a:pt x="140494" y="140260"/>
                      <a:pt x="141160" y="154643"/>
                    </a:cubicBezTo>
                    <a:cubicBezTo>
                      <a:pt x="142589" y="184837"/>
                      <a:pt x="165068" y="205887"/>
                      <a:pt x="194215" y="205030"/>
                    </a:cubicBezTo>
                    <a:cubicBezTo>
                      <a:pt x="222028" y="204268"/>
                      <a:pt x="242888" y="182360"/>
                      <a:pt x="243554" y="153023"/>
                    </a:cubicBezTo>
                    <a:cubicBezTo>
                      <a:pt x="243840" y="140165"/>
                      <a:pt x="242697" y="127211"/>
                      <a:pt x="243935" y="114447"/>
                    </a:cubicBezTo>
                    <a:cubicBezTo>
                      <a:pt x="245173" y="101779"/>
                      <a:pt x="236315" y="95587"/>
                      <a:pt x="228886" y="89491"/>
                    </a:cubicBezTo>
                    <a:cubicBezTo>
                      <a:pt x="226314" y="87491"/>
                      <a:pt x="218122" y="92349"/>
                      <a:pt x="212598" y="94254"/>
                    </a:cubicBezTo>
                    <a:cubicBezTo>
                      <a:pt x="208502" y="95778"/>
                      <a:pt x="204597" y="98255"/>
                      <a:pt x="200406" y="99302"/>
                    </a:cubicBezTo>
                    <a:cubicBezTo>
                      <a:pt x="181165" y="103874"/>
                      <a:pt x="161925" y="108161"/>
                      <a:pt x="141065" y="113018"/>
                    </a:cubicBezTo>
                    <a:close/>
                    <a:moveTo>
                      <a:pt x="18002" y="429058"/>
                    </a:moveTo>
                    <a:cubicBezTo>
                      <a:pt x="15621" y="445345"/>
                      <a:pt x="15907" y="445727"/>
                      <a:pt x="30099" y="445727"/>
                    </a:cubicBezTo>
                    <a:cubicBezTo>
                      <a:pt x="199072" y="445727"/>
                      <a:pt x="368046" y="445727"/>
                      <a:pt x="537019" y="445727"/>
                    </a:cubicBezTo>
                    <a:cubicBezTo>
                      <a:pt x="551307" y="445727"/>
                      <a:pt x="552545" y="443917"/>
                      <a:pt x="548259" y="429058"/>
                    </a:cubicBezTo>
                    <a:cubicBezTo>
                      <a:pt x="371856" y="429058"/>
                      <a:pt x="195263" y="429058"/>
                      <a:pt x="18002" y="429058"/>
                    </a:cubicBezTo>
                    <a:close/>
                    <a:moveTo>
                      <a:pt x="262414" y="101112"/>
                    </a:moveTo>
                    <a:cubicBezTo>
                      <a:pt x="268319" y="72537"/>
                      <a:pt x="254317" y="41295"/>
                      <a:pt x="228695" y="26341"/>
                    </a:cubicBezTo>
                    <a:cubicBezTo>
                      <a:pt x="201073" y="10244"/>
                      <a:pt x="167640" y="13863"/>
                      <a:pt x="143637" y="35294"/>
                    </a:cubicBezTo>
                    <a:cubicBezTo>
                      <a:pt x="125254" y="51868"/>
                      <a:pt x="114967" y="84729"/>
                      <a:pt x="122110" y="101302"/>
                    </a:cubicBezTo>
                    <a:cubicBezTo>
                      <a:pt x="128111" y="98445"/>
                      <a:pt x="134207" y="93111"/>
                      <a:pt x="140113" y="93206"/>
                    </a:cubicBezTo>
                    <a:cubicBezTo>
                      <a:pt x="168592" y="93587"/>
                      <a:pt x="194691" y="86253"/>
                      <a:pt x="218980" y="71870"/>
                    </a:cubicBezTo>
                    <a:cubicBezTo>
                      <a:pt x="226314" y="67584"/>
                      <a:pt x="233076" y="68441"/>
                      <a:pt x="238887" y="74823"/>
                    </a:cubicBezTo>
                    <a:cubicBezTo>
                      <a:pt x="246697" y="83491"/>
                      <a:pt x="254413" y="92158"/>
                      <a:pt x="262414" y="101112"/>
                    </a:cubicBezTo>
                    <a:close/>
                    <a:moveTo>
                      <a:pt x="215551" y="301328"/>
                    </a:moveTo>
                    <a:cubicBezTo>
                      <a:pt x="215455" y="339047"/>
                      <a:pt x="223266" y="374670"/>
                      <a:pt x="226314" y="410674"/>
                    </a:cubicBezTo>
                    <a:cubicBezTo>
                      <a:pt x="239363" y="410674"/>
                      <a:pt x="251269" y="410674"/>
                      <a:pt x="263080" y="410674"/>
                    </a:cubicBezTo>
                    <a:cubicBezTo>
                      <a:pt x="265652" y="396578"/>
                      <a:pt x="258127" y="380480"/>
                      <a:pt x="274415" y="371241"/>
                    </a:cubicBezTo>
                    <a:cubicBezTo>
                      <a:pt x="275082" y="370860"/>
                      <a:pt x="274796" y="368479"/>
                      <a:pt x="274796" y="366955"/>
                    </a:cubicBezTo>
                    <a:cubicBezTo>
                      <a:pt x="274796" y="358382"/>
                      <a:pt x="275463" y="350857"/>
                      <a:pt x="266795" y="343904"/>
                    </a:cubicBezTo>
                    <a:cubicBezTo>
                      <a:pt x="258413" y="337237"/>
                      <a:pt x="263842" y="304090"/>
                      <a:pt x="272224" y="295327"/>
                    </a:cubicBezTo>
                    <a:cubicBezTo>
                      <a:pt x="273939" y="293517"/>
                      <a:pt x="274701" y="290183"/>
                      <a:pt x="274701" y="287611"/>
                    </a:cubicBezTo>
                    <a:cubicBezTo>
                      <a:pt x="274987" y="278182"/>
                      <a:pt x="274796" y="268847"/>
                      <a:pt x="274796" y="258656"/>
                    </a:cubicBezTo>
                    <a:cubicBezTo>
                      <a:pt x="271367" y="257417"/>
                      <a:pt x="267081" y="255893"/>
                      <a:pt x="262223" y="254083"/>
                    </a:cubicBezTo>
                    <a:cubicBezTo>
                      <a:pt x="255841" y="266847"/>
                      <a:pt x="249841" y="278944"/>
                      <a:pt x="243649" y="291040"/>
                    </a:cubicBezTo>
                    <a:cubicBezTo>
                      <a:pt x="236791" y="304661"/>
                      <a:pt x="233553" y="306185"/>
                      <a:pt x="215551" y="301328"/>
                    </a:cubicBezTo>
                    <a:close/>
                    <a:moveTo>
                      <a:pt x="281083" y="333046"/>
                    </a:moveTo>
                    <a:cubicBezTo>
                      <a:pt x="336613" y="333046"/>
                      <a:pt x="391382" y="333046"/>
                      <a:pt x="446722" y="333046"/>
                    </a:cubicBezTo>
                    <a:cubicBezTo>
                      <a:pt x="446722" y="325711"/>
                      <a:pt x="446722" y="318949"/>
                      <a:pt x="446722" y="311805"/>
                    </a:cubicBezTo>
                    <a:cubicBezTo>
                      <a:pt x="391287" y="311805"/>
                      <a:pt x="336518" y="311805"/>
                      <a:pt x="281083" y="311805"/>
                    </a:cubicBezTo>
                    <a:cubicBezTo>
                      <a:pt x="281083" y="318853"/>
                      <a:pt x="281083" y="325331"/>
                      <a:pt x="281083" y="333046"/>
                    </a:cubicBezTo>
                    <a:close/>
                    <a:moveTo>
                      <a:pt x="292227" y="372098"/>
                    </a:moveTo>
                    <a:cubicBezTo>
                      <a:pt x="348329" y="372098"/>
                      <a:pt x="403003" y="372098"/>
                      <a:pt x="457676" y="372098"/>
                    </a:cubicBezTo>
                    <a:cubicBezTo>
                      <a:pt x="457676" y="364478"/>
                      <a:pt x="457676" y="357715"/>
                      <a:pt x="457676" y="351048"/>
                    </a:cubicBezTo>
                    <a:cubicBezTo>
                      <a:pt x="402145" y="351048"/>
                      <a:pt x="347472" y="351048"/>
                      <a:pt x="292227" y="351048"/>
                    </a:cubicBezTo>
                    <a:cubicBezTo>
                      <a:pt x="292227" y="358287"/>
                      <a:pt x="292227" y="364859"/>
                      <a:pt x="292227" y="372098"/>
                    </a:cubicBezTo>
                    <a:close/>
                    <a:moveTo>
                      <a:pt x="446818" y="389815"/>
                    </a:moveTo>
                    <a:cubicBezTo>
                      <a:pt x="391192" y="389815"/>
                      <a:pt x="336423" y="389815"/>
                      <a:pt x="281273" y="389815"/>
                    </a:cubicBezTo>
                    <a:cubicBezTo>
                      <a:pt x="281273" y="397244"/>
                      <a:pt x="281273" y="403912"/>
                      <a:pt x="281273" y="410960"/>
                    </a:cubicBezTo>
                    <a:cubicBezTo>
                      <a:pt x="336804" y="410960"/>
                      <a:pt x="391573" y="410960"/>
                      <a:pt x="446818" y="410960"/>
                    </a:cubicBezTo>
                    <a:cubicBezTo>
                      <a:pt x="446818" y="403816"/>
                      <a:pt x="446818" y="397340"/>
                      <a:pt x="446818" y="389815"/>
                    </a:cubicBezTo>
                    <a:close/>
                    <a:moveTo>
                      <a:pt x="209455" y="410865"/>
                    </a:moveTo>
                    <a:cubicBezTo>
                      <a:pt x="205930" y="380385"/>
                      <a:pt x="202597" y="350762"/>
                      <a:pt x="198787" y="321330"/>
                    </a:cubicBezTo>
                    <a:cubicBezTo>
                      <a:pt x="198406" y="318758"/>
                      <a:pt x="194786" y="316568"/>
                      <a:pt x="192691" y="314186"/>
                    </a:cubicBezTo>
                    <a:cubicBezTo>
                      <a:pt x="190690" y="316663"/>
                      <a:pt x="187642" y="318853"/>
                      <a:pt x="186880" y="321711"/>
                    </a:cubicBezTo>
                    <a:cubicBezTo>
                      <a:pt x="185451" y="326950"/>
                      <a:pt x="185356" y="332569"/>
                      <a:pt x="184785" y="338094"/>
                    </a:cubicBezTo>
                    <a:cubicBezTo>
                      <a:pt x="182023" y="362097"/>
                      <a:pt x="179165" y="386100"/>
                      <a:pt x="176308" y="410865"/>
                    </a:cubicBezTo>
                    <a:cubicBezTo>
                      <a:pt x="187642" y="410865"/>
                      <a:pt x="197834" y="410865"/>
                      <a:pt x="209455" y="410865"/>
                    </a:cubicBezTo>
                    <a:close/>
                    <a:moveTo>
                      <a:pt x="217741" y="219603"/>
                    </a:moveTo>
                    <a:cubicBezTo>
                      <a:pt x="200120" y="219603"/>
                      <a:pt x="184594" y="219603"/>
                      <a:pt x="167735" y="219603"/>
                    </a:cubicBezTo>
                    <a:cubicBezTo>
                      <a:pt x="168973" y="237129"/>
                      <a:pt x="184213" y="245416"/>
                      <a:pt x="193453" y="259894"/>
                    </a:cubicBezTo>
                    <a:cubicBezTo>
                      <a:pt x="200977" y="244178"/>
                      <a:pt x="218122" y="236939"/>
                      <a:pt x="217741" y="219603"/>
                    </a:cubicBezTo>
                    <a:close/>
                    <a:moveTo>
                      <a:pt x="139541" y="248749"/>
                    </a:moveTo>
                    <a:cubicBezTo>
                      <a:pt x="145637" y="261037"/>
                      <a:pt x="151828" y="273324"/>
                      <a:pt x="158401" y="286373"/>
                    </a:cubicBezTo>
                    <a:cubicBezTo>
                      <a:pt x="164020" y="282468"/>
                      <a:pt x="168592" y="279325"/>
                      <a:pt x="172974" y="276086"/>
                    </a:cubicBezTo>
                    <a:cubicBezTo>
                      <a:pt x="175355" y="274372"/>
                      <a:pt x="177546" y="272467"/>
                      <a:pt x="180499" y="270086"/>
                    </a:cubicBezTo>
                    <a:cubicBezTo>
                      <a:pt x="175641" y="264085"/>
                      <a:pt x="171069" y="258370"/>
                      <a:pt x="166497" y="252750"/>
                    </a:cubicBezTo>
                    <a:cubicBezTo>
                      <a:pt x="155734" y="239606"/>
                      <a:pt x="155638" y="239606"/>
                      <a:pt x="139541" y="248749"/>
                    </a:cubicBezTo>
                    <a:close/>
                    <a:moveTo>
                      <a:pt x="247078" y="247130"/>
                    </a:moveTo>
                    <a:cubicBezTo>
                      <a:pt x="239744" y="245320"/>
                      <a:pt x="231172" y="240748"/>
                      <a:pt x="228600" y="242939"/>
                    </a:cubicBezTo>
                    <a:cubicBezTo>
                      <a:pt x="219646" y="250845"/>
                      <a:pt x="212788" y="261037"/>
                      <a:pt x="204883" y="270657"/>
                    </a:cubicBezTo>
                    <a:cubicBezTo>
                      <a:pt x="213455" y="276658"/>
                      <a:pt x="220027" y="281325"/>
                      <a:pt x="227362" y="286469"/>
                    </a:cubicBezTo>
                    <a:cubicBezTo>
                      <a:pt x="233934" y="273324"/>
                      <a:pt x="239934" y="261227"/>
                      <a:pt x="247078" y="247130"/>
                    </a:cubicBezTo>
                    <a:close/>
                    <a:moveTo>
                      <a:pt x="193548" y="281801"/>
                    </a:moveTo>
                    <a:cubicBezTo>
                      <a:pt x="188595" y="285707"/>
                      <a:pt x="184785" y="288659"/>
                      <a:pt x="180975" y="291612"/>
                    </a:cubicBezTo>
                    <a:cubicBezTo>
                      <a:pt x="181165" y="293136"/>
                      <a:pt x="181451" y="294565"/>
                      <a:pt x="181642" y="296089"/>
                    </a:cubicBezTo>
                    <a:cubicBezTo>
                      <a:pt x="187547" y="296565"/>
                      <a:pt x="193548" y="297422"/>
                      <a:pt x="199453" y="297327"/>
                    </a:cubicBezTo>
                    <a:cubicBezTo>
                      <a:pt x="200882" y="297327"/>
                      <a:pt x="203740" y="293327"/>
                      <a:pt x="203549" y="293041"/>
                    </a:cubicBezTo>
                    <a:cubicBezTo>
                      <a:pt x="200596" y="289231"/>
                      <a:pt x="197167" y="285802"/>
                      <a:pt x="193548" y="281801"/>
                    </a:cubicBezTo>
                    <a:close/>
                    <a:moveTo>
                      <a:pt x="260604" y="144927"/>
                    </a:moveTo>
                    <a:cubicBezTo>
                      <a:pt x="262128" y="145498"/>
                      <a:pt x="263652" y="146070"/>
                      <a:pt x="265176" y="146641"/>
                    </a:cubicBezTo>
                    <a:cubicBezTo>
                      <a:pt x="266986" y="141403"/>
                      <a:pt x="270129" y="136259"/>
                      <a:pt x="270129" y="131020"/>
                    </a:cubicBezTo>
                    <a:cubicBezTo>
                      <a:pt x="270129" y="127306"/>
                      <a:pt x="265843" y="123686"/>
                      <a:pt x="263461" y="119972"/>
                    </a:cubicBezTo>
                    <a:cubicBezTo>
                      <a:pt x="262509" y="120543"/>
                      <a:pt x="261651" y="121115"/>
                      <a:pt x="260699" y="121591"/>
                    </a:cubicBezTo>
                    <a:cubicBezTo>
                      <a:pt x="260604" y="129401"/>
                      <a:pt x="260604" y="137212"/>
                      <a:pt x="260604" y="144927"/>
                    </a:cubicBezTo>
                    <a:close/>
                    <a:moveTo>
                      <a:pt x="123253" y="146546"/>
                    </a:moveTo>
                    <a:cubicBezTo>
                      <a:pt x="123253" y="137498"/>
                      <a:pt x="123253" y="129497"/>
                      <a:pt x="123253" y="121019"/>
                    </a:cubicBezTo>
                    <a:cubicBezTo>
                      <a:pt x="110014" y="129020"/>
                      <a:pt x="110014" y="138069"/>
                      <a:pt x="123253" y="1465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3" name="任意多边形: 形状 12">
                <a:extLst>
                  <a:ext uri="{FF2B5EF4-FFF2-40B4-BE49-F238E27FC236}">
                    <a16:creationId xmlns:a16="http://schemas.microsoft.com/office/drawing/2014/main" id="{BA75384D-7C9A-FB9B-59A5-8E9E93410093}"/>
                  </a:ext>
                </a:extLst>
              </p:cNvPr>
              <p:cNvSpPr/>
              <p:nvPr/>
            </p:nvSpPr>
            <p:spPr>
              <a:xfrm>
                <a:off x="8398709" y="4108449"/>
                <a:ext cx="95628" cy="26899"/>
              </a:xfrm>
              <a:custGeom>
                <a:avLst/>
                <a:gdLst>
                  <a:gd name="connsiteX0" fmla="*/ 144215 w 166227"/>
                  <a:gd name="connsiteY0" fmla="*/ 0 h 46757"/>
                  <a:gd name="connsiteX1" fmla="*/ 148977 w 166227"/>
                  <a:gd name="connsiteY1" fmla="*/ 2191 h 46757"/>
                  <a:gd name="connsiteX2" fmla="*/ 166122 w 166227"/>
                  <a:gd name="connsiteY2" fmla="*/ 26003 h 46757"/>
                  <a:gd name="connsiteX3" fmla="*/ 143738 w 166227"/>
                  <a:gd name="connsiteY3" fmla="*/ 46482 h 46757"/>
                  <a:gd name="connsiteX4" fmla="*/ 114973 w 166227"/>
                  <a:gd name="connsiteY4" fmla="*/ 46672 h 46757"/>
                  <a:gd name="connsiteX5" fmla="*/ 32010 w 166227"/>
                  <a:gd name="connsiteY5" fmla="*/ 46672 h 46757"/>
                  <a:gd name="connsiteX6" fmla="*/ 387 w 166227"/>
                  <a:gd name="connsiteY6" fmla="*/ 27908 h 46757"/>
                  <a:gd name="connsiteX7" fmla="*/ 22390 w 166227"/>
                  <a:gd name="connsiteY7" fmla="*/ 0 h 46757"/>
                  <a:gd name="connsiteX8" fmla="*/ 144215 w 166227"/>
                  <a:gd name="connsiteY8" fmla="*/ 0 h 46757"/>
                  <a:gd name="connsiteX9" fmla="*/ 83254 w 166227"/>
                  <a:gd name="connsiteY9" fmla="*/ 17717 h 46757"/>
                  <a:gd name="connsiteX10" fmla="*/ 28105 w 166227"/>
                  <a:gd name="connsiteY10" fmla="*/ 18002 h 46757"/>
                  <a:gd name="connsiteX11" fmla="*/ 16770 w 166227"/>
                  <a:gd name="connsiteY11" fmla="*/ 23813 h 46757"/>
                  <a:gd name="connsiteX12" fmla="*/ 27533 w 166227"/>
                  <a:gd name="connsiteY12" fmla="*/ 30194 h 46757"/>
                  <a:gd name="connsiteX13" fmla="*/ 137833 w 166227"/>
                  <a:gd name="connsiteY13" fmla="*/ 30194 h 46757"/>
                  <a:gd name="connsiteX14" fmla="*/ 148977 w 166227"/>
                  <a:gd name="connsiteY14" fmla="*/ 24289 h 46757"/>
                  <a:gd name="connsiteX15" fmla="*/ 137261 w 166227"/>
                  <a:gd name="connsiteY15" fmla="*/ 18097 h 46757"/>
                  <a:gd name="connsiteX16" fmla="*/ 83254 w 166227"/>
                  <a:gd name="connsiteY16" fmla="*/ 17717 h 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66227" h="46757">
                    <a:moveTo>
                      <a:pt x="144215" y="0"/>
                    </a:moveTo>
                    <a:cubicBezTo>
                      <a:pt x="145834" y="762"/>
                      <a:pt x="147358" y="1619"/>
                      <a:pt x="148977" y="2191"/>
                    </a:cubicBezTo>
                    <a:cubicBezTo>
                      <a:pt x="160312" y="5810"/>
                      <a:pt x="167170" y="15240"/>
                      <a:pt x="166122" y="26003"/>
                    </a:cubicBezTo>
                    <a:cubicBezTo>
                      <a:pt x="164979" y="37433"/>
                      <a:pt x="156216" y="45815"/>
                      <a:pt x="143738" y="46482"/>
                    </a:cubicBezTo>
                    <a:cubicBezTo>
                      <a:pt x="134213" y="46958"/>
                      <a:pt x="124593" y="46672"/>
                      <a:pt x="114973" y="46672"/>
                    </a:cubicBezTo>
                    <a:cubicBezTo>
                      <a:pt x="87350" y="46672"/>
                      <a:pt x="59632" y="46672"/>
                      <a:pt x="32010" y="46672"/>
                    </a:cubicBezTo>
                    <a:cubicBezTo>
                      <a:pt x="12103" y="46672"/>
                      <a:pt x="2482" y="40958"/>
                      <a:pt x="387" y="27908"/>
                    </a:cubicBezTo>
                    <a:cubicBezTo>
                      <a:pt x="-1709" y="14859"/>
                      <a:pt x="4578" y="6858"/>
                      <a:pt x="22390" y="0"/>
                    </a:cubicBezTo>
                    <a:cubicBezTo>
                      <a:pt x="62966" y="0"/>
                      <a:pt x="103638" y="0"/>
                      <a:pt x="144215" y="0"/>
                    </a:cubicBezTo>
                    <a:close/>
                    <a:moveTo>
                      <a:pt x="83254" y="17717"/>
                    </a:moveTo>
                    <a:cubicBezTo>
                      <a:pt x="64871" y="17717"/>
                      <a:pt x="46488" y="17335"/>
                      <a:pt x="28105" y="18002"/>
                    </a:cubicBezTo>
                    <a:cubicBezTo>
                      <a:pt x="24295" y="18097"/>
                      <a:pt x="20580" y="21717"/>
                      <a:pt x="16770" y="23813"/>
                    </a:cubicBezTo>
                    <a:cubicBezTo>
                      <a:pt x="20390" y="26003"/>
                      <a:pt x="23914" y="30099"/>
                      <a:pt x="27533" y="30194"/>
                    </a:cubicBezTo>
                    <a:cubicBezTo>
                      <a:pt x="64300" y="30671"/>
                      <a:pt x="101066" y="30671"/>
                      <a:pt x="137833" y="30194"/>
                    </a:cubicBezTo>
                    <a:cubicBezTo>
                      <a:pt x="141548" y="30194"/>
                      <a:pt x="145262" y="26384"/>
                      <a:pt x="148977" y="24289"/>
                    </a:cubicBezTo>
                    <a:cubicBezTo>
                      <a:pt x="145072" y="22098"/>
                      <a:pt x="141262" y="18193"/>
                      <a:pt x="137261" y="18097"/>
                    </a:cubicBezTo>
                    <a:cubicBezTo>
                      <a:pt x="119354" y="17335"/>
                      <a:pt x="101352" y="17717"/>
                      <a:pt x="83254" y="177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F618E4B8-7F5E-B9F8-5F0F-611183A0AAFB}"/>
                  </a:ext>
                </a:extLst>
              </p:cNvPr>
              <p:cNvSpPr/>
              <p:nvPr/>
            </p:nvSpPr>
            <p:spPr>
              <a:xfrm>
                <a:off x="8398766" y="4159957"/>
                <a:ext cx="95621" cy="26351"/>
              </a:xfrm>
              <a:custGeom>
                <a:avLst/>
                <a:gdLst>
                  <a:gd name="connsiteX0" fmla="*/ 82489 w 166214"/>
                  <a:gd name="connsiteY0" fmla="*/ 45720 h 45804"/>
                  <a:gd name="connsiteX1" fmla="*/ 26101 w 166214"/>
                  <a:gd name="connsiteY1" fmla="*/ 45720 h 45804"/>
                  <a:gd name="connsiteX2" fmla="*/ 3 w 166214"/>
                  <a:gd name="connsiteY2" fmla="*/ 23336 h 45804"/>
                  <a:gd name="connsiteX3" fmla="*/ 25434 w 166214"/>
                  <a:gd name="connsiteY3" fmla="*/ 286 h 45804"/>
                  <a:gd name="connsiteX4" fmla="*/ 140497 w 166214"/>
                  <a:gd name="connsiteY4" fmla="*/ 286 h 45804"/>
                  <a:gd name="connsiteX5" fmla="*/ 166214 w 166214"/>
                  <a:gd name="connsiteY5" fmla="*/ 23241 h 45804"/>
                  <a:gd name="connsiteX6" fmla="*/ 140020 w 166214"/>
                  <a:gd name="connsiteY6" fmla="*/ 45720 h 45804"/>
                  <a:gd name="connsiteX7" fmla="*/ 82489 w 166214"/>
                  <a:gd name="connsiteY7" fmla="*/ 45720 h 45804"/>
                  <a:gd name="connsiteX8" fmla="*/ 82108 w 166214"/>
                  <a:gd name="connsiteY8" fmla="*/ 16764 h 45804"/>
                  <a:gd name="connsiteX9" fmla="*/ 28006 w 166214"/>
                  <a:gd name="connsiteY9" fmla="*/ 17050 h 45804"/>
                  <a:gd name="connsiteX10" fmla="*/ 16767 w 166214"/>
                  <a:gd name="connsiteY10" fmla="*/ 22765 h 45804"/>
                  <a:gd name="connsiteX11" fmla="*/ 27625 w 166214"/>
                  <a:gd name="connsiteY11" fmla="*/ 29146 h 45804"/>
                  <a:gd name="connsiteX12" fmla="*/ 137925 w 166214"/>
                  <a:gd name="connsiteY12" fmla="*/ 29146 h 45804"/>
                  <a:gd name="connsiteX13" fmla="*/ 148974 w 166214"/>
                  <a:gd name="connsiteY13" fmla="*/ 23146 h 45804"/>
                  <a:gd name="connsiteX14" fmla="*/ 137258 w 166214"/>
                  <a:gd name="connsiteY14" fmla="*/ 16954 h 45804"/>
                  <a:gd name="connsiteX15" fmla="*/ 82108 w 166214"/>
                  <a:gd name="connsiteY15" fmla="*/ 16764 h 45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14" h="45804">
                    <a:moveTo>
                      <a:pt x="82489" y="45720"/>
                    </a:moveTo>
                    <a:cubicBezTo>
                      <a:pt x="63725" y="45720"/>
                      <a:pt x="44866" y="45911"/>
                      <a:pt x="26101" y="45720"/>
                    </a:cubicBezTo>
                    <a:cubicBezTo>
                      <a:pt x="10004" y="45529"/>
                      <a:pt x="193" y="36957"/>
                      <a:pt x="3" y="23336"/>
                    </a:cubicBezTo>
                    <a:cubicBezTo>
                      <a:pt x="-188" y="9716"/>
                      <a:pt x="9242" y="476"/>
                      <a:pt x="25434" y="286"/>
                    </a:cubicBezTo>
                    <a:cubicBezTo>
                      <a:pt x="63820" y="-95"/>
                      <a:pt x="102111" y="-95"/>
                      <a:pt x="140497" y="286"/>
                    </a:cubicBezTo>
                    <a:cubicBezTo>
                      <a:pt x="156499" y="476"/>
                      <a:pt x="166309" y="9906"/>
                      <a:pt x="166214" y="23241"/>
                    </a:cubicBezTo>
                    <a:cubicBezTo>
                      <a:pt x="166024" y="36576"/>
                      <a:pt x="155832" y="45529"/>
                      <a:pt x="140020" y="45720"/>
                    </a:cubicBezTo>
                    <a:cubicBezTo>
                      <a:pt x="120780" y="45911"/>
                      <a:pt x="101634" y="45720"/>
                      <a:pt x="82489" y="45720"/>
                    </a:cubicBezTo>
                    <a:close/>
                    <a:moveTo>
                      <a:pt x="82108" y="16764"/>
                    </a:moveTo>
                    <a:cubicBezTo>
                      <a:pt x="64106" y="16764"/>
                      <a:pt x="46008" y="16383"/>
                      <a:pt x="28006" y="17050"/>
                    </a:cubicBezTo>
                    <a:cubicBezTo>
                      <a:pt x="24196" y="17145"/>
                      <a:pt x="20482" y="20765"/>
                      <a:pt x="16767" y="22765"/>
                    </a:cubicBezTo>
                    <a:cubicBezTo>
                      <a:pt x="20386" y="24956"/>
                      <a:pt x="23910" y="29051"/>
                      <a:pt x="27625" y="29146"/>
                    </a:cubicBezTo>
                    <a:cubicBezTo>
                      <a:pt x="64392" y="29623"/>
                      <a:pt x="101158" y="29623"/>
                      <a:pt x="137925" y="29146"/>
                    </a:cubicBezTo>
                    <a:cubicBezTo>
                      <a:pt x="141640" y="29146"/>
                      <a:pt x="145354" y="25241"/>
                      <a:pt x="148974" y="23146"/>
                    </a:cubicBezTo>
                    <a:cubicBezTo>
                      <a:pt x="145068" y="20955"/>
                      <a:pt x="141163" y="17145"/>
                      <a:pt x="137258" y="16954"/>
                    </a:cubicBezTo>
                    <a:cubicBezTo>
                      <a:pt x="118875" y="16383"/>
                      <a:pt x="100491" y="16764"/>
                      <a:pt x="82108" y="1676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A599EA2A-5902-8949-14F8-11838090CD41}"/>
                  </a:ext>
                </a:extLst>
              </p:cNvPr>
              <p:cNvSpPr/>
              <p:nvPr/>
            </p:nvSpPr>
            <p:spPr>
              <a:xfrm>
                <a:off x="8398816" y="4210877"/>
                <a:ext cx="95639" cy="26367"/>
              </a:xfrm>
              <a:custGeom>
                <a:avLst/>
                <a:gdLst>
                  <a:gd name="connsiteX0" fmla="*/ 82783 w 166245"/>
                  <a:gd name="connsiteY0" fmla="*/ 45792 h 45833"/>
                  <a:gd name="connsiteX1" fmla="*/ 26396 w 166245"/>
                  <a:gd name="connsiteY1" fmla="*/ 45792 h 45833"/>
                  <a:gd name="connsiteX2" fmla="*/ 11 w 166245"/>
                  <a:gd name="connsiteY2" fmla="*/ 23789 h 45833"/>
                  <a:gd name="connsiteX3" fmla="*/ 25062 w 166245"/>
                  <a:gd name="connsiteY3" fmla="*/ 357 h 45833"/>
                  <a:gd name="connsiteX4" fmla="*/ 141267 w 166245"/>
                  <a:gd name="connsiteY4" fmla="*/ 357 h 45833"/>
                  <a:gd name="connsiteX5" fmla="*/ 166222 w 166245"/>
                  <a:gd name="connsiteY5" fmla="*/ 24075 h 45833"/>
                  <a:gd name="connsiteX6" fmla="*/ 140410 w 166245"/>
                  <a:gd name="connsiteY6" fmla="*/ 45792 h 45833"/>
                  <a:gd name="connsiteX7" fmla="*/ 82783 w 166245"/>
                  <a:gd name="connsiteY7" fmla="*/ 45792 h 45833"/>
                  <a:gd name="connsiteX8" fmla="*/ 83355 w 166245"/>
                  <a:gd name="connsiteY8" fmla="*/ 16835 h 45833"/>
                  <a:gd name="connsiteX9" fmla="*/ 27062 w 166245"/>
                  <a:gd name="connsiteY9" fmla="*/ 17121 h 45833"/>
                  <a:gd name="connsiteX10" fmla="*/ 16585 w 166245"/>
                  <a:gd name="connsiteY10" fmla="*/ 22550 h 45833"/>
                  <a:gd name="connsiteX11" fmla="*/ 27157 w 166245"/>
                  <a:gd name="connsiteY11" fmla="*/ 29123 h 45833"/>
                  <a:gd name="connsiteX12" fmla="*/ 138600 w 166245"/>
                  <a:gd name="connsiteY12" fmla="*/ 29123 h 45833"/>
                  <a:gd name="connsiteX13" fmla="*/ 148982 w 166245"/>
                  <a:gd name="connsiteY13" fmla="*/ 22455 h 45833"/>
                  <a:gd name="connsiteX14" fmla="*/ 138505 w 166245"/>
                  <a:gd name="connsiteY14" fmla="*/ 17121 h 45833"/>
                  <a:gd name="connsiteX15" fmla="*/ 83355 w 166245"/>
                  <a:gd name="connsiteY15" fmla="*/ 16835 h 45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45" h="45833">
                    <a:moveTo>
                      <a:pt x="82783" y="45792"/>
                    </a:moveTo>
                    <a:cubicBezTo>
                      <a:pt x="64019" y="45792"/>
                      <a:pt x="45160" y="45887"/>
                      <a:pt x="26396" y="45792"/>
                    </a:cubicBezTo>
                    <a:cubicBezTo>
                      <a:pt x="10203" y="45696"/>
                      <a:pt x="297" y="37314"/>
                      <a:pt x="11" y="23789"/>
                    </a:cubicBezTo>
                    <a:cubicBezTo>
                      <a:pt x="-370" y="10168"/>
                      <a:pt x="9060" y="548"/>
                      <a:pt x="25062" y="357"/>
                    </a:cubicBezTo>
                    <a:cubicBezTo>
                      <a:pt x="63733" y="-119"/>
                      <a:pt x="102500" y="-119"/>
                      <a:pt x="141267" y="357"/>
                    </a:cubicBezTo>
                    <a:cubicBezTo>
                      <a:pt x="156888" y="548"/>
                      <a:pt x="166794" y="10835"/>
                      <a:pt x="166222" y="24075"/>
                    </a:cubicBezTo>
                    <a:cubicBezTo>
                      <a:pt x="165651" y="37029"/>
                      <a:pt x="155650" y="45601"/>
                      <a:pt x="140410" y="45792"/>
                    </a:cubicBezTo>
                    <a:cubicBezTo>
                      <a:pt x="121074" y="45887"/>
                      <a:pt x="101929" y="45792"/>
                      <a:pt x="82783" y="45792"/>
                    </a:cubicBezTo>
                    <a:close/>
                    <a:moveTo>
                      <a:pt x="83355" y="16835"/>
                    </a:moveTo>
                    <a:cubicBezTo>
                      <a:pt x="64591" y="16835"/>
                      <a:pt x="45827" y="16550"/>
                      <a:pt x="27062" y="17121"/>
                    </a:cubicBezTo>
                    <a:cubicBezTo>
                      <a:pt x="23538" y="17217"/>
                      <a:pt x="20014" y="20646"/>
                      <a:pt x="16585" y="22550"/>
                    </a:cubicBezTo>
                    <a:cubicBezTo>
                      <a:pt x="20109" y="24837"/>
                      <a:pt x="23633" y="29123"/>
                      <a:pt x="27157" y="29123"/>
                    </a:cubicBezTo>
                    <a:cubicBezTo>
                      <a:pt x="64305" y="29599"/>
                      <a:pt x="101453" y="29599"/>
                      <a:pt x="138600" y="29123"/>
                    </a:cubicBezTo>
                    <a:cubicBezTo>
                      <a:pt x="142124" y="29123"/>
                      <a:pt x="145458" y="24741"/>
                      <a:pt x="148982" y="22455"/>
                    </a:cubicBezTo>
                    <a:cubicBezTo>
                      <a:pt x="145458" y="20550"/>
                      <a:pt x="142029" y="17217"/>
                      <a:pt x="138505" y="17121"/>
                    </a:cubicBezTo>
                    <a:cubicBezTo>
                      <a:pt x="120122" y="16454"/>
                      <a:pt x="101738" y="16835"/>
                      <a:pt x="83355" y="1683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3442B591-2D2F-22B8-54A4-403E6DB3B2CE}"/>
                  </a:ext>
                </a:extLst>
              </p:cNvPr>
              <p:cNvSpPr/>
              <p:nvPr/>
            </p:nvSpPr>
            <p:spPr>
              <a:xfrm>
                <a:off x="8358930" y="4162587"/>
                <a:ext cx="28110" cy="22474"/>
              </a:xfrm>
              <a:custGeom>
                <a:avLst/>
                <a:gdLst>
                  <a:gd name="connsiteX0" fmla="*/ 19145 w 48863"/>
                  <a:gd name="connsiteY0" fmla="*/ 20098 h 39065"/>
                  <a:gd name="connsiteX1" fmla="*/ 35624 w 48863"/>
                  <a:gd name="connsiteY1" fmla="*/ 2096 h 39065"/>
                  <a:gd name="connsiteX2" fmla="*/ 48863 w 48863"/>
                  <a:gd name="connsiteY2" fmla="*/ 0 h 39065"/>
                  <a:gd name="connsiteX3" fmla="*/ 46958 w 48863"/>
                  <a:gd name="connsiteY3" fmla="*/ 13145 h 39065"/>
                  <a:gd name="connsiteX4" fmla="*/ 25527 w 48863"/>
                  <a:gd name="connsiteY4" fmla="*/ 35147 h 39065"/>
                  <a:gd name="connsiteX5" fmla="*/ 10192 w 48863"/>
                  <a:gd name="connsiteY5" fmla="*/ 35338 h 39065"/>
                  <a:gd name="connsiteX6" fmla="*/ 1905 w 48863"/>
                  <a:gd name="connsiteY6" fmla="*/ 26670 h 39065"/>
                  <a:gd name="connsiteX7" fmla="*/ 0 w 48863"/>
                  <a:gd name="connsiteY7" fmla="*/ 13240 h 39065"/>
                  <a:gd name="connsiteX8" fmla="*/ 12668 w 48863"/>
                  <a:gd name="connsiteY8" fmla="*/ 14573 h 39065"/>
                  <a:gd name="connsiteX9" fmla="*/ 19145 w 48863"/>
                  <a:gd name="connsiteY9" fmla="*/ 20098 h 39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63" h="39065">
                    <a:moveTo>
                      <a:pt x="19145" y="20098"/>
                    </a:moveTo>
                    <a:cubicBezTo>
                      <a:pt x="24670" y="13811"/>
                      <a:pt x="29433" y="7049"/>
                      <a:pt x="35624" y="2096"/>
                    </a:cubicBezTo>
                    <a:cubicBezTo>
                      <a:pt x="38672" y="-381"/>
                      <a:pt x="44387" y="572"/>
                      <a:pt x="48863" y="0"/>
                    </a:cubicBezTo>
                    <a:cubicBezTo>
                      <a:pt x="48292" y="4477"/>
                      <a:pt x="49340" y="10192"/>
                      <a:pt x="46958" y="13145"/>
                    </a:cubicBezTo>
                    <a:cubicBezTo>
                      <a:pt x="40577" y="21146"/>
                      <a:pt x="32671" y="27813"/>
                      <a:pt x="25527" y="35147"/>
                    </a:cubicBezTo>
                    <a:cubicBezTo>
                      <a:pt x="20479" y="40291"/>
                      <a:pt x="15431" y="40386"/>
                      <a:pt x="10192" y="35338"/>
                    </a:cubicBezTo>
                    <a:cubicBezTo>
                      <a:pt x="7334" y="32576"/>
                      <a:pt x="3429" y="30099"/>
                      <a:pt x="1905" y="26670"/>
                    </a:cubicBezTo>
                    <a:cubicBezTo>
                      <a:pt x="191" y="22670"/>
                      <a:pt x="572" y="17717"/>
                      <a:pt x="0" y="13240"/>
                    </a:cubicBezTo>
                    <a:cubicBezTo>
                      <a:pt x="4191" y="13621"/>
                      <a:pt x="8573" y="13621"/>
                      <a:pt x="12668" y="14573"/>
                    </a:cubicBezTo>
                    <a:cubicBezTo>
                      <a:pt x="14478" y="15050"/>
                      <a:pt x="15907" y="17240"/>
                      <a:pt x="19145" y="2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3B9A5836-F3FB-73C2-C297-AB0CEA35E273}"/>
                  </a:ext>
                </a:extLst>
              </p:cNvPr>
              <p:cNvSpPr/>
              <p:nvPr/>
            </p:nvSpPr>
            <p:spPr>
              <a:xfrm>
                <a:off x="8359095" y="4214699"/>
                <a:ext cx="28056" cy="22434"/>
              </a:xfrm>
              <a:custGeom>
                <a:avLst/>
                <a:gdLst>
                  <a:gd name="connsiteX0" fmla="*/ 18574 w 48768"/>
                  <a:gd name="connsiteY0" fmla="*/ 19907 h 38996"/>
                  <a:gd name="connsiteX1" fmla="*/ 35528 w 48768"/>
                  <a:gd name="connsiteY1" fmla="*/ 1714 h 38996"/>
                  <a:gd name="connsiteX2" fmla="*/ 48768 w 48768"/>
                  <a:gd name="connsiteY2" fmla="*/ 0 h 38996"/>
                  <a:gd name="connsiteX3" fmla="*/ 46482 w 48768"/>
                  <a:gd name="connsiteY3" fmla="*/ 13240 h 38996"/>
                  <a:gd name="connsiteX4" fmla="*/ 24956 w 48768"/>
                  <a:gd name="connsiteY4" fmla="*/ 35242 h 38996"/>
                  <a:gd name="connsiteX5" fmla="*/ 9716 w 48768"/>
                  <a:gd name="connsiteY5" fmla="*/ 34957 h 38996"/>
                  <a:gd name="connsiteX6" fmla="*/ 1429 w 48768"/>
                  <a:gd name="connsiteY6" fmla="*/ 26289 h 38996"/>
                  <a:gd name="connsiteX7" fmla="*/ 0 w 48768"/>
                  <a:gd name="connsiteY7" fmla="*/ 12859 h 38996"/>
                  <a:gd name="connsiteX8" fmla="*/ 12573 w 48768"/>
                  <a:gd name="connsiteY8" fmla="*/ 14668 h 38996"/>
                  <a:gd name="connsiteX9" fmla="*/ 18574 w 48768"/>
                  <a:gd name="connsiteY9" fmla="*/ 19907 h 389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768" h="38996">
                    <a:moveTo>
                      <a:pt x="18574" y="19907"/>
                    </a:moveTo>
                    <a:cubicBezTo>
                      <a:pt x="24479" y="13335"/>
                      <a:pt x="29242" y="6667"/>
                      <a:pt x="35528" y="1714"/>
                    </a:cubicBezTo>
                    <a:cubicBezTo>
                      <a:pt x="38576" y="-667"/>
                      <a:pt x="44291" y="476"/>
                      <a:pt x="48768" y="0"/>
                    </a:cubicBezTo>
                    <a:cubicBezTo>
                      <a:pt x="48101" y="4477"/>
                      <a:pt x="48959" y="10192"/>
                      <a:pt x="46482" y="13240"/>
                    </a:cubicBezTo>
                    <a:cubicBezTo>
                      <a:pt x="40100" y="21241"/>
                      <a:pt x="32195" y="28004"/>
                      <a:pt x="24956" y="35242"/>
                    </a:cubicBezTo>
                    <a:cubicBezTo>
                      <a:pt x="19717" y="40481"/>
                      <a:pt x="14764" y="40100"/>
                      <a:pt x="9716" y="34957"/>
                    </a:cubicBezTo>
                    <a:cubicBezTo>
                      <a:pt x="6953" y="32099"/>
                      <a:pt x="2858" y="29718"/>
                      <a:pt x="1429" y="26289"/>
                    </a:cubicBezTo>
                    <a:cubicBezTo>
                      <a:pt x="-190" y="22288"/>
                      <a:pt x="381" y="17431"/>
                      <a:pt x="0" y="12859"/>
                    </a:cubicBezTo>
                    <a:cubicBezTo>
                      <a:pt x="4191" y="13430"/>
                      <a:pt x="8477" y="13716"/>
                      <a:pt x="12573" y="14668"/>
                    </a:cubicBezTo>
                    <a:cubicBezTo>
                      <a:pt x="14097" y="14954"/>
                      <a:pt x="15335" y="16954"/>
                      <a:pt x="18574" y="1990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693CB2A7-7FA7-02DC-D1E1-7A05D0A18F34}"/>
                  </a:ext>
                </a:extLst>
              </p:cNvPr>
              <p:cNvSpPr/>
              <p:nvPr/>
            </p:nvSpPr>
            <p:spPr>
              <a:xfrm>
                <a:off x="8358985" y="4110839"/>
                <a:ext cx="28275" cy="22244"/>
              </a:xfrm>
              <a:custGeom>
                <a:avLst/>
                <a:gdLst>
                  <a:gd name="connsiteX0" fmla="*/ 19050 w 49149"/>
                  <a:gd name="connsiteY0" fmla="*/ 19848 h 38665"/>
                  <a:gd name="connsiteX1" fmla="*/ 35909 w 49149"/>
                  <a:gd name="connsiteY1" fmla="*/ 1370 h 38665"/>
                  <a:gd name="connsiteX2" fmla="*/ 49149 w 49149"/>
                  <a:gd name="connsiteY2" fmla="*/ 131 h 38665"/>
                  <a:gd name="connsiteX3" fmla="*/ 46958 w 49149"/>
                  <a:gd name="connsiteY3" fmla="*/ 12514 h 38665"/>
                  <a:gd name="connsiteX4" fmla="*/ 25432 w 49149"/>
                  <a:gd name="connsiteY4" fmla="*/ 34612 h 38665"/>
                  <a:gd name="connsiteX5" fmla="*/ 10096 w 49149"/>
                  <a:gd name="connsiteY5" fmla="*/ 34993 h 38665"/>
                  <a:gd name="connsiteX6" fmla="*/ 1810 w 49149"/>
                  <a:gd name="connsiteY6" fmla="*/ 26325 h 38665"/>
                  <a:gd name="connsiteX7" fmla="*/ 0 w 49149"/>
                  <a:gd name="connsiteY7" fmla="*/ 12895 h 38665"/>
                  <a:gd name="connsiteX8" fmla="*/ 12763 w 49149"/>
                  <a:gd name="connsiteY8" fmla="*/ 14324 h 38665"/>
                  <a:gd name="connsiteX9" fmla="*/ 19050 w 49149"/>
                  <a:gd name="connsiteY9" fmla="*/ 19848 h 38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149" h="38665">
                    <a:moveTo>
                      <a:pt x="19050" y="19848"/>
                    </a:moveTo>
                    <a:cubicBezTo>
                      <a:pt x="24955" y="13181"/>
                      <a:pt x="29718" y="6323"/>
                      <a:pt x="35909" y="1370"/>
                    </a:cubicBezTo>
                    <a:cubicBezTo>
                      <a:pt x="38862" y="-916"/>
                      <a:pt x="44672" y="417"/>
                      <a:pt x="49149" y="131"/>
                    </a:cubicBezTo>
                    <a:cubicBezTo>
                      <a:pt x="48482" y="4322"/>
                      <a:pt x="49339" y="9656"/>
                      <a:pt x="46958" y="12514"/>
                    </a:cubicBezTo>
                    <a:cubicBezTo>
                      <a:pt x="40481" y="20420"/>
                      <a:pt x="32576" y="27278"/>
                      <a:pt x="25432" y="34612"/>
                    </a:cubicBezTo>
                    <a:cubicBezTo>
                      <a:pt x="20384" y="39755"/>
                      <a:pt x="15335" y="40136"/>
                      <a:pt x="10096" y="34993"/>
                    </a:cubicBezTo>
                    <a:cubicBezTo>
                      <a:pt x="7239" y="32135"/>
                      <a:pt x="3334" y="29754"/>
                      <a:pt x="1810" y="26325"/>
                    </a:cubicBezTo>
                    <a:cubicBezTo>
                      <a:pt x="95" y="22325"/>
                      <a:pt x="476" y="17372"/>
                      <a:pt x="0" y="12895"/>
                    </a:cubicBezTo>
                    <a:cubicBezTo>
                      <a:pt x="4286" y="13371"/>
                      <a:pt x="8572" y="13466"/>
                      <a:pt x="12763" y="14324"/>
                    </a:cubicBezTo>
                    <a:cubicBezTo>
                      <a:pt x="14288" y="14705"/>
                      <a:pt x="15526" y="16705"/>
                      <a:pt x="19050" y="1984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F0979078-B31F-6E2D-EAF8-E5F6553F9465}"/>
                </a:ext>
              </a:extLst>
            </p:cNvPr>
            <p:cNvSpPr txBox="1"/>
            <p:nvPr/>
          </p:nvSpPr>
          <p:spPr>
            <a:xfrm>
              <a:off x="3530600" y="2445488"/>
              <a:ext cx="5254104" cy="21472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2800" b="1" dirty="0"/>
                <a:t>                           </a:t>
              </a:r>
              <a:r>
                <a:rPr lang="zh-CN" altLang="en-US" sz="2800" b="1" dirty="0">
                  <a:solidFill>
                    <a:srgbClr val="C00000"/>
                  </a:solidFill>
                </a:rPr>
                <a:t>请探究以下句子的深刻意蕴</a:t>
              </a:r>
              <a:endParaRPr lang="en-US" altLang="zh-CN" sz="2800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2800" b="1" dirty="0"/>
                <a:t>1.</a:t>
              </a:r>
              <a:r>
                <a:rPr lang="zh-CN" altLang="en-US" sz="2800" b="1" dirty="0"/>
                <a:t>那时任何一处我想去的地方都会随着我的到来而平坦舒适吧？（</a:t>
              </a:r>
              <a:r>
                <a:rPr lang="en-US" altLang="zh-CN" sz="2800" b="1" dirty="0"/>
                <a:t>3</a:t>
              </a:r>
              <a:r>
                <a:rPr lang="zh-CN" altLang="en-US" sz="2800" b="1" dirty="0"/>
                <a:t>人）</a:t>
              </a:r>
              <a:endParaRPr lang="en-US" altLang="zh-CN" sz="2800" b="1" dirty="0"/>
            </a:p>
            <a:p>
              <a:pPr>
                <a:lnSpc>
                  <a:spcPct val="150000"/>
                </a:lnSpc>
              </a:pPr>
              <a:r>
                <a:rPr lang="en-US" altLang="zh-CN" sz="2800" b="1" dirty="0"/>
                <a:t>2.</a:t>
              </a:r>
              <a:r>
                <a:rPr lang="zh-CN" altLang="en-US" sz="2800" b="1" dirty="0"/>
                <a:t>总是想去那么多的地方，但却总是那么多的原因，让人这儿也不能去那儿也不能去。（</a:t>
              </a:r>
              <a:r>
                <a:rPr lang="en-US" altLang="zh-CN" sz="2800" b="1" dirty="0"/>
                <a:t>4</a:t>
              </a:r>
              <a:r>
                <a:rPr lang="zh-CN" altLang="en-US" sz="2800" b="1" dirty="0"/>
                <a:t>人）</a:t>
              </a:r>
              <a:endParaRPr lang="en-US" altLang="zh-CN" sz="2800" b="1" dirty="0"/>
            </a:p>
            <a:p>
              <a:pPr>
                <a:lnSpc>
                  <a:spcPct val="150000"/>
                </a:lnSpc>
              </a:pPr>
              <a:r>
                <a:rPr lang="en-US" altLang="zh-CN" sz="2800" b="1" dirty="0"/>
                <a:t>3.</a:t>
              </a:r>
              <a:r>
                <a:rPr lang="zh-CN" altLang="en-US" sz="2800" b="1" dirty="0"/>
                <a:t>那个残疾的老人，他没有了脚，就再也不需要鞋子了，再也不需要离开了。（</a:t>
              </a:r>
              <a:r>
                <a:rPr lang="en-US" altLang="zh-CN" sz="2800" b="1" dirty="0"/>
                <a:t>34</a:t>
              </a:r>
              <a:r>
                <a:rPr lang="zh-CN" altLang="en-US" sz="2800" b="1" dirty="0"/>
                <a:t>人）</a:t>
              </a:r>
              <a:endParaRPr lang="en-US" altLang="zh-CN" sz="2800" b="1" dirty="0"/>
            </a:p>
            <a:p>
              <a:pPr>
                <a:lnSpc>
                  <a:spcPct val="150000"/>
                </a:lnSpc>
              </a:pPr>
              <a:r>
                <a:rPr lang="en-US" altLang="zh-CN" sz="2800" b="1" dirty="0"/>
                <a:t>4.</a:t>
              </a:r>
              <a:r>
                <a:rPr lang="zh-CN" altLang="en-US" sz="2800" b="1" dirty="0"/>
                <a:t>好像他的活儿是一种到了最后仍在给人以希望的努力似的。（</a:t>
              </a:r>
              <a:r>
                <a:rPr lang="en-US" altLang="zh-CN" sz="2800" b="1" dirty="0"/>
                <a:t>39</a:t>
              </a:r>
              <a:r>
                <a:rPr lang="zh-CN" altLang="en-US" sz="2800" b="1" dirty="0"/>
                <a:t>人）</a:t>
              </a:r>
              <a:endParaRPr lang="en-US" altLang="zh-CN" sz="2800" b="1" dirty="0"/>
            </a:p>
            <a:p>
              <a:pPr>
                <a:lnSpc>
                  <a:spcPct val="150000"/>
                </a:lnSpc>
              </a:pPr>
              <a:endPara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endPara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endPara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endPara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dist">
                <a:lnSpc>
                  <a:spcPct val="150000"/>
                </a:lnSpc>
              </a:pP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032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A3E62-E0B7-47B6-2225-2B9B4E219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17A2FD-3CF7-4BEC-81BF-567208775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C7650189-2F32-AF8F-AFF5-D8DA4AC70A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001625" cy="7366511"/>
          </a:xfrm>
          <a:prstGeom prst="rect">
            <a:avLst/>
          </a:prstGeom>
        </p:spPr>
      </p:pic>
      <p:grpSp>
        <p:nvGrpSpPr>
          <p:cNvPr id="11" name="组合 10">
            <a:extLst>
              <a:ext uri="{FF2B5EF4-FFF2-40B4-BE49-F238E27FC236}">
                <a16:creationId xmlns:a16="http://schemas.microsoft.com/office/drawing/2014/main" id="{D81AD4E7-C8C0-217A-074F-46CEBA80645F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228181" y="1086763"/>
            <a:ext cx="12297194" cy="4400550"/>
            <a:chOff x="3434653" y="1879668"/>
            <a:chExt cx="5321675" cy="2554750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AEC7B93D-66D4-DC7F-6E0C-87801D065E99}"/>
                </a:ext>
              </a:extLst>
            </p:cNvPr>
            <p:cNvGrpSpPr/>
            <p:nvPr/>
          </p:nvGrpSpPr>
          <p:grpSpPr>
            <a:xfrm>
              <a:off x="3434653" y="1879668"/>
              <a:ext cx="5321675" cy="2554750"/>
              <a:chOff x="3434653" y="1879668"/>
              <a:chExt cx="5321675" cy="2554750"/>
            </a:xfrm>
          </p:grpSpPr>
          <p:sp>
            <p:nvSpPr>
              <p:cNvPr id="14" name="矩形">
                <a:extLst>
                  <a:ext uri="{FF2B5EF4-FFF2-40B4-BE49-F238E27FC236}">
                    <a16:creationId xmlns:a16="http://schemas.microsoft.com/office/drawing/2014/main" id="{490ED458-10D1-F762-3AEC-09C8DA86D456}"/>
                  </a:ext>
                </a:extLst>
              </p:cNvPr>
              <p:cNvSpPr/>
              <p:nvPr/>
            </p:nvSpPr>
            <p:spPr bwMode="auto">
              <a:xfrm>
                <a:off x="3434653" y="1879668"/>
                <a:ext cx="5321675" cy="2532319"/>
              </a:xfrm>
              <a:custGeom>
                <a:avLst/>
                <a:gdLst>
                  <a:gd name="T0" fmla="*/ 3125 w 3125"/>
                  <a:gd name="T1" fmla="*/ 1280 h 1280"/>
                  <a:gd name="T2" fmla="*/ 0 w 3125"/>
                  <a:gd name="T3" fmla="*/ 1280 h 1280"/>
                  <a:gd name="T4" fmla="*/ 0 w 3125"/>
                  <a:gd name="T5" fmla="*/ 123 h 1280"/>
                  <a:gd name="T6" fmla="*/ 9 w 3125"/>
                  <a:gd name="T7" fmla="*/ 123 h 1280"/>
                  <a:gd name="T8" fmla="*/ 9 w 3125"/>
                  <a:gd name="T9" fmla="*/ 1272 h 1280"/>
                  <a:gd name="T10" fmla="*/ 3115 w 3125"/>
                  <a:gd name="T11" fmla="*/ 1272 h 1280"/>
                  <a:gd name="T12" fmla="*/ 3115 w 3125"/>
                  <a:gd name="T13" fmla="*/ 9 h 1280"/>
                  <a:gd name="T14" fmla="*/ 123 w 3125"/>
                  <a:gd name="T15" fmla="*/ 9 h 1280"/>
                  <a:gd name="T16" fmla="*/ 123 w 3125"/>
                  <a:gd name="T17" fmla="*/ 0 h 1280"/>
                  <a:gd name="T18" fmla="*/ 3125 w 3125"/>
                  <a:gd name="T19" fmla="*/ 0 h 1280"/>
                  <a:gd name="T20" fmla="*/ 3125 w 3125"/>
                  <a:gd name="T21" fmla="*/ 1280 h 1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25" h="1280">
                    <a:moveTo>
                      <a:pt x="3125" y="1280"/>
                    </a:moveTo>
                    <a:lnTo>
                      <a:pt x="0" y="1280"/>
                    </a:lnTo>
                    <a:lnTo>
                      <a:pt x="0" y="123"/>
                    </a:lnTo>
                    <a:lnTo>
                      <a:pt x="9" y="123"/>
                    </a:lnTo>
                    <a:lnTo>
                      <a:pt x="9" y="1272"/>
                    </a:lnTo>
                    <a:lnTo>
                      <a:pt x="3115" y="1272"/>
                    </a:lnTo>
                    <a:lnTo>
                      <a:pt x="3115" y="9"/>
                    </a:lnTo>
                    <a:lnTo>
                      <a:pt x="123" y="9"/>
                    </a:lnTo>
                    <a:lnTo>
                      <a:pt x="123" y="0"/>
                    </a:lnTo>
                    <a:lnTo>
                      <a:pt x="3125" y="0"/>
                    </a:lnTo>
                    <a:lnTo>
                      <a:pt x="3125" y="128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5" name="矩形 226">
                <a:extLst>
                  <a:ext uri="{FF2B5EF4-FFF2-40B4-BE49-F238E27FC236}">
                    <a16:creationId xmlns:a16="http://schemas.microsoft.com/office/drawing/2014/main" id="{08B48784-CBD3-F948-9654-5FE7D7C86D79}"/>
                  </a:ext>
                </a:extLst>
              </p:cNvPr>
              <p:cNvSpPr/>
              <p:nvPr/>
            </p:nvSpPr>
            <p:spPr>
              <a:xfrm>
                <a:off x="3530600" y="1913055"/>
                <a:ext cx="5129782" cy="2450883"/>
              </a:xfrm>
              <a:custGeom>
                <a:avLst/>
                <a:gdLst>
                  <a:gd name="connsiteX0" fmla="*/ 0 w 5128129"/>
                  <a:gd name="connsiteY0" fmla="*/ 0 h 2010840"/>
                  <a:gd name="connsiteX1" fmla="*/ 5128129 w 5128129"/>
                  <a:gd name="connsiteY1" fmla="*/ 0 h 2010840"/>
                  <a:gd name="connsiteX2" fmla="*/ 5128129 w 5128129"/>
                  <a:gd name="connsiteY2" fmla="*/ 2010840 h 2010840"/>
                  <a:gd name="connsiteX3" fmla="*/ 0 w 5128129"/>
                  <a:gd name="connsiteY3" fmla="*/ 2010840 h 2010840"/>
                  <a:gd name="connsiteX4" fmla="*/ 0 w 5128129"/>
                  <a:gd name="connsiteY4" fmla="*/ 0 h 2010840"/>
                  <a:gd name="connsiteX0-1" fmla="*/ 1653 w 5129782"/>
                  <a:gd name="connsiteY0-2" fmla="*/ 0 h 2010840"/>
                  <a:gd name="connsiteX1-3" fmla="*/ 5129782 w 5129782"/>
                  <a:gd name="connsiteY1-4" fmla="*/ 0 h 2010840"/>
                  <a:gd name="connsiteX2-5" fmla="*/ 5129782 w 5129782"/>
                  <a:gd name="connsiteY2-6" fmla="*/ 2010840 h 2010840"/>
                  <a:gd name="connsiteX3-7" fmla="*/ 1653 w 5129782"/>
                  <a:gd name="connsiteY3-8" fmla="*/ 2010840 h 2010840"/>
                  <a:gd name="connsiteX4-9" fmla="*/ 0 w 5129782"/>
                  <a:gd name="connsiteY4-10" fmla="*/ 71970 h 2010840"/>
                  <a:gd name="connsiteX5" fmla="*/ 1653 w 5129782"/>
                  <a:gd name="connsiteY5" fmla="*/ 0 h 2010840"/>
                  <a:gd name="connsiteX0-11" fmla="*/ 1653 w 5129782"/>
                  <a:gd name="connsiteY0-12" fmla="*/ 1055 h 2011895"/>
                  <a:gd name="connsiteX1-13" fmla="*/ 79375 w 5129782"/>
                  <a:gd name="connsiteY1-14" fmla="*/ 0 h 2011895"/>
                  <a:gd name="connsiteX2-15" fmla="*/ 5129782 w 5129782"/>
                  <a:gd name="connsiteY2-16" fmla="*/ 1055 h 2011895"/>
                  <a:gd name="connsiteX3-17" fmla="*/ 5129782 w 5129782"/>
                  <a:gd name="connsiteY3-18" fmla="*/ 2011895 h 2011895"/>
                  <a:gd name="connsiteX4-19" fmla="*/ 1653 w 5129782"/>
                  <a:gd name="connsiteY4-20" fmla="*/ 2011895 h 2011895"/>
                  <a:gd name="connsiteX5-21" fmla="*/ 0 w 5129782"/>
                  <a:gd name="connsiteY5-22" fmla="*/ 73025 h 2011895"/>
                  <a:gd name="connsiteX6" fmla="*/ 1653 w 5129782"/>
                  <a:gd name="connsiteY6" fmla="*/ 1055 h 2011895"/>
                  <a:gd name="connsiteX0-23" fmla="*/ 52453 w 5129782"/>
                  <a:gd name="connsiteY0-24" fmla="*/ 35980 h 2011895"/>
                  <a:gd name="connsiteX1-25" fmla="*/ 79375 w 5129782"/>
                  <a:gd name="connsiteY1-26" fmla="*/ 0 h 2011895"/>
                  <a:gd name="connsiteX2-27" fmla="*/ 5129782 w 5129782"/>
                  <a:gd name="connsiteY2-28" fmla="*/ 1055 h 2011895"/>
                  <a:gd name="connsiteX3-29" fmla="*/ 5129782 w 5129782"/>
                  <a:gd name="connsiteY3-30" fmla="*/ 2011895 h 2011895"/>
                  <a:gd name="connsiteX4-31" fmla="*/ 1653 w 5129782"/>
                  <a:gd name="connsiteY4-32" fmla="*/ 2011895 h 2011895"/>
                  <a:gd name="connsiteX5-33" fmla="*/ 0 w 5129782"/>
                  <a:gd name="connsiteY5-34" fmla="*/ 73025 h 2011895"/>
                  <a:gd name="connsiteX6-35" fmla="*/ 52453 w 5129782"/>
                  <a:gd name="connsiteY6-36" fmla="*/ 35980 h 201189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21" y="connsiteY5-22"/>
                  </a:cxn>
                  <a:cxn ang="0">
                    <a:pos x="connsiteX6-35" y="connsiteY6-36"/>
                  </a:cxn>
                </a:cxnLst>
                <a:rect l="l" t="t" r="r" b="b"/>
                <a:pathLst>
                  <a:path w="5129782" h="2011895">
                    <a:moveTo>
                      <a:pt x="52453" y="35980"/>
                    </a:moveTo>
                    <a:lnTo>
                      <a:pt x="79375" y="0"/>
                    </a:lnTo>
                    <a:lnTo>
                      <a:pt x="5129782" y="1055"/>
                    </a:lnTo>
                    <a:lnTo>
                      <a:pt x="5129782" y="2011895"/>
                    </a:lnTo>
                    <a:lnTo>
                      <a:pt x="1653" y="2011895"/>
                    </a:lnTo>
                    <a:lnTo>
                      <a:pt x="0" y="73025"/>
                    </a:lnTo>
                    <a:lnTo>
                      <a:pt x="52453" y="35980"/>
                    </a:lnTo>
                    <a:close/>
                  </a:path>
                </a:pathLst>
              </a:custGeom>
              <a:noFill/>
              <a:ln w="15875">
                <a:gradFill>
                  <a:gsLst>
                    <a:gs pos="0">
                      <a:srgbClr val="1865F1"/>
                    </a:gs>
                    <a:gs pos="100000">
                      <a:srgbClr val="3B7DF3"/>
                    </a:gs>
                  </a:gsLst>
                  <a:lin ang="5400000" scaled="1"/>
                </a:gra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三角形">
                <a:extLst>
                  <a:ext uri="{FF2B5EF4-FFF2-40B4-BE49-F238E27FC236}">
                    <a16:creationId xmlns:a16="http://schemas.microsoft.com/office/drawing/2014/main" id="{2231EEA8-43A6-E84A-BB19-31B39707A256}"/>
                  </a:ext>
                </a:extLst>
              </p:cNvPr>
              <p:cNvSpPr/>
              <p:nvPr/>
            </p:nvSpPr>
            <p:spPr bwMode="auto">
              <a:xfrm>
                <a:off x="3434846" y="2339023"/>
                <a:ext cx="209550" cy="209550"/>
              </a:xfrm>
              <a:custGeom>
                <a:avLst/>
                <a:gdLst>
                  <a:gd name="T0" fmla="*/ 118 w 118"/>
                  <a:gd name="T1" fmla="*/ 0 h 118"/>
                  <a:gd name="T2" fmla="*/ 118 w 118"/>
                  <a:gd name="T3" fmla="*/ 118 h 118"/>
                  <a:gd name="T4" fmla="*/ 0 w 118"/>
                  <a:gd name="T5" fmla="*/ 118 h 118"/>
                  <a:gd name="T6" fmla="*/ 118 w 118"/>
                  <a:gd name="T7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118">
                    <a:moveTo>
                      <a:pt x="118" y="0"/>
                    </a:moveTo>
                    <a:lnTo>
                      <a:pt x="118" y="118"/>
                    </a:lnTo>
                    <a:lnTo>
                      <a:pt x="0" y="118"/>
                    </a:lnTo>
                    <a:lnTo>
                      <a:pt x="118" y="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32F66A81-557B-9816-4DE0-CCEB12508B6D}"/>
                  </a:ext>
                </a:extLst>
              </p:cNvPr>
              <p:cNvSpPr/>
              <p:nvPr/>
            </p:nvSpPr>
            <p:spPr>
              <a:xfrm>
                <a:off x="8178432" y="4117789"/>
                <a:ext cx="326296" cy="316629"/>
              </a:xfrm>
              <a:custGeom>
                <a:avLst/>
                <a:gdLst>
                  <a:gd name="connsiteX0" fmla="*/ 190 w 567187"/>
                  <a:gd name="connsiteY0" fmla="*/ 426581 h 550382"/>
                  <a:gd name="connsiteX1" fmla="*/ 30099 w 567187"/>
                  <a:gd name="connsiteY1" fmla="*/ 411532 h 550382"/>
                  <a:gd name="connsiteX2" fmla="*/ 30099 w 567187"/>
                  <a:gd name="connsiteY2" fmla="*/ 372956 h 550382"/>
                  <a:gd name="connsiteX3" fmla="*/ 30956 w 567187"/>
                  <a:gd name="connsiteY3" fmla="*/ 311043 h 550382"/>
                  <a:gd name="connsiteX4" fmla="*/ 72104 w 567187"/>
                  <a:gd name="connsiteY4" fmla="*/ 256084 h 550382"/>
                  <a:gd name="connsiteX5" fmla="*/ 142113 w 567187"/>
                  <a:gd name="connsiteY5" fmla="*/ 228842 h 550382"/>
                  <a:gd name="connsiteX6" fmla="*/ 147733 w 567187"/>
                  <a:gd name="connsiteY6" fmla="*/ 205315 h 550382"/>
                  <a:gd name="connsiteX7" fmla="*/ 125920 w 567187"/>
                  <a:gd name="connsiteY7" fmla="*/ 168930 h 550382"/>
                  <a:gd name="connsiteX8" fmla="*/ 119063 w 567187"/>
                  <a:gd name="connsiteY8" fmla="*/ 163120 h 550382"/>
                  <a:gd name="connsiteX9" fmla="*/ 101155 w 567187"/>
                  <a:gd name="connsiteY9" fmla="*/ 117495 h 550382"/>
                  <a:gd name="connsiteX10" fmla="*/ 103822 w 567187"/>
                  <a:gd name="connsiteY10" fmla="*/ 92730 h 550382"/>
                  <a:gd name="connsiteX11" fmla="*/ 126873 w 567187"/>
                  <a:gd name="connsiteY11" fmla="*/ 28722 h 550382"/>
                  <a:gd name="connsiteX12" fmla="*/ 220789 w 567187"/>
                  <a:gd name="connsiteY12" fmla="*/ 4624 h 550382"/>
                  <a:gd name="connsiteX13" fmla="*/ 279273 w 567187"/>
                  <a:gd name="connsiteY13" fmla="*/ 78252 h 550382"/>
                  <a:gd name="connsiteX14" fmla="*/ 280701 w 567187"/>
                  <a:gd name="connsiteY14" fmla="*/ 104732 h 550382"/>
                  <a:gd name="connsiteX15" fmla="*/ 284321 w 567187"/>
                  <a:gd name="connsiteY15" fmla="*/ 119400 h 550382"/>
                  <a:gd name="connsiteX16" fmla="*/ 266509 w 567187"/>
                  <a:gd name="connsiteY16" fmla="*/ 162929 h 550382"/>
                  <a:gd name="connsiteX17" fmla="*/ 257556 w 567187"/>
                  <a:gd name="connsiteY17" fmla="*/ 171978 h 550382"/>
                  <a:gd name="connsiteX18" fmla="*/ 241173 w 567187"/>
                  <a:gd name="connsiteY18" fmla="*/ 200267 h 550382"/>
                  <a:gd name="connsiteX19" fmla="*/ 247174 w 567187"/>
                  <a:gd name="connsiteY19" fmla="*/ 229985 h 550382"/>
                  <a:gd name="connsiteX20" fmla="*/ 271843 w 567187"/>
                  <a:gd name="connsiteY20" fmla="*/ 239701 h 550382"/>
                  <a:gd name="connsiteX21" fmla="*/ 350901 w 567187"/>
                  <a:gd name="connsiteY21" fmla="*/ 255512 h 550382"/>
                  <a:gd name="connsiteX22" fmla="*/ 363379 w 567187"/>
                  <a:gd name="connsiteY22" fmla="*/ 263894 h 550382"/>
                  <a:gd name="connsiteX23" fmla="*/ 351187 w 567187"/>
                  <a:gd name="connsiteY23" fmla="*/ 271705 h 550382"/>
                  <a:gd name="connsiteX24" fmla="*/ 292798 w 567187"/>
                  <a:gd name="connsiteY24" fmla="*/ 271705 h 550382"/>
                  <a:gd name="connsiteX25" fmla="*/ 292798 w 567187"/>
                  <a:gd name="connsiteY25" fmla="*/ 293327 h 550382"/>
                  <a:gd name="connsiteX26" fmla="*/ 457771 w 567187"/>
                  <a:gd name="connsiteY26" fmla="*/ 293327 h 550382"/>
                  <a:gd name="connsiteX27" fmla="*/ 457771 w 567187"/>
                  <a:gd name="connsiteY27" fmla="*/ 271705 h 550382"/>
                  <a:gd name="connsiteX28" fmla="*/ 405098 w 567187"/>
                  <a:gd name="connsiteY28" fmla="*/ 271705 h 550382"/>
                  <a:gd name="connsiteX29" fmla="*/ 395288 w 567187"/>
                  <a:gd name="connsiteY29" fmla="*/ 271419 h 550382"/>
                  <a:gd name="connsiteX30" fmla="*/ 386429 w 567187"/>
                  <a:gd name="connsiteY30" fmla="*/ 263513 h 550382"/>
                  <a:gd name="connsiteX31" fmla="*/ 395383 w 567187"/>
                  <a:gd name="connsiteY31" fmla="*/ 255893 h 550382"/>
                  <a:gd name="connsiteX32" fmla="*/ 428530 w 567187"/>
                  <a:gd name="connsiteY32" fmla="*/ 255417 h 550382"/>
                  <a:gd name="connsiteX33" fmla="*/ 460629 w 567187"/>
                  <a:gd name="connsiteY33" fmla="*/ 255512 h 550382"/>
                  <a:gd name="connsiteX34" fmla="*/ 474916 w 567187"/>
                  <a:gd name="connsiteY34" fmla="*/ 268943 h 550382"/>
                  <a:gd name="connsiteX35" fmla="*/ 474821 w 567187"/>
                  <a:gd name="connsiteY35" fmla="*/ 297708 h 550382"/>
                  <a:gd name="connsiteX36" fmla="*/ 471201 w 567187"/>
                  <a:gd name="connsiteY36" fmla="*/ 306661 h 550382"/>
                  <a:gd name="connsiteX37" fmla="*/ 470916 w 567187"/>
                  <a:gd name="connsiteY37" fmla="*/ 337713 h 550382"/>
                  <a:gd name="connsiteX38" fmla="*/ 474916 w 567187"/>
                  <a:gd name="connsiteY38" fmla="*/ 348762 h 550382"/>
                  <a:gd name="connsiteX39" fmla="*/ 474916 w 567187"/>
                  <a:gd name="connsiteY39" fmla="*/ 374194 h 550382"/>
                  <a:gd name="connsiteX40" fmla="*/ 471488 w 567187"/>
                  <a:gd name="connsiteY40" fmla="*/ 384195 h 550382"/>
                  <a:gd name="connsiteX41" fmla="*/ 464058 w 567187"/>
                  <a:gd name="connsiteY41" fmla="*/ 411532 h 550382"/>
                  <a:gd name="connsiteX42" fmla="*/ 538067 w 567187"/>
                  <a:gd name="connsiteY42" fmla="*/ 411532 h 550382"/>
                  <a:gd name="connsiteX43" fmla="*/ 566928 w 567187"/>
                  <a:gd name="connsiteY43" fmla="*/ 442393 h 550382"/>
                  <a:gd name="connsiteX44" fmla="*/ 549211 w 567187"/>
                  <a:gd name="connsiteY44" fmla="*/ 462681 h 550382"/>
                  <a:gd name="connsiteX45" fmla="*/ 549021 w 567187"/>
                  <a:gd name="connsiteY45" fmla="*/ 473920 h 550382"/>
                  <a:gd name="connsiteX46" fmla="*/ 541210 w 567187"/>
                  <a:gd name="connsiteY46" fmla="*/ 485732 h 550382"/>
                  <a:gd name="connsiteX47" fmla="*/ 532733 w 567187"/>
                  <a:gd name="connsiteY47" fmla="*/ 474682 h 550382"/>
                  <a:gd name="connsiteX48" fmla="*/ 532733 w 567187"/>
                  <a:gd name="connsiteY48" fmla="*/ 462586 h 550382"/>
                  <a:gd name="connsiteX49" fmla="*/ 34576 w 567187"/>
                  <a:gd name="connsiteY49" fmla="*/ 462586 h 550382"/>
                  <a:gd name="connsiteX50" fmla="*/ 34957 w 567187"/>
                  <a:gd name="connsiteY50" fmla="*/ 525927 h 550382"/>
                  <a:gd name="connsiteX51" fmla="*/ 42576 w 567187"/>
                  <a:gd name="connsiteY51" fmla="*/ 532976 h 550382"/>
                  <a:gd name="connsiteX52" fmla="*/ 52388 w 567187"/>
                  <a:gd name="connsiteY52" fmla="*/ 533261 h 550382"/>
                  <a:gd name="connsiteX53" fmla="*/ 515017 w 567187"/>
                  <a:gd name="connsiteY53" fmla="*/ 533261 h 550382"/>
                  <a:gd name="connsiteX54" fmla="*/ 533114 w 567187"/>
                  <a:gd name="connsiteY54" fmla="*/ 518116 h 550382"/>
                  <a:gd name="connsiteX55" fmla="*/ 540830 w 567187"/>
                  <a:gd name="connsiteY55" fmla="*/ 509163 h 550382"/>
                  <a:gd name="connsiteX56" fmla="*/ 548735 w 567187"/>
                  <a:gd name="connsiteY56" fmla="*/ 517926 h 550382"/>
                  <a:gd name="connsiteX57" fmla="*/ 521684 w 567187"/>
                  <a:gd name="connsiteY57" fmla="*/ 550311 h 550382"/>
                  <a:gd name="connsiteX58" fmla="*/ 44672 w 567187"/>
                  <a:gd name="connsiteY58" fmla="*/ 550311 h 550382"/>
                  <a:gd name="connsiteX59" fmla="*/ 17716 w 567187"/>
                  <a:gd name="connsiteY59" fmla="*/ 522974 h 550382"/>
                  <a:gd name="connsiteX60" fmla="*/ 17716 w 567187"/>
                  <a:gd name="connsiteY60" fmla="*/ 465729 h 550382"/>
                  <a:gd name="connsiteX61" fmla="*/ 0 w 567187"/>
                  <a:gd name="connsiteY61" fmla="*/ 448870 h 550382"/>
                  <a:gd name="connsiteX62" fmla="*/ 190 w 567187"/>
                  <a:gd name="connsiteY62" fmla="*/ 426581 h 550382"/>
                  <a:gd name="connsiteX63" fmla="*/ 159353 w 567187"/>
                  <a:gd name="connsiteY63" fmla="*/ 411056 h 550382"/>
                  <a:gd name="connsiteX64" fmla="*/ 170497 w 567187"/>
                  <a:gd name="connsiteY64" fmla="*/ 316568 h 550382"/>
                  <a:gd name="connsiteX65" fmla="*/ 169259 w 567187"/>
                  <a:gd name="connsiteY65" fmla="*/ 301994 h 550382"/>
                  <a:gd name="connsiteX66" fmla="*/ 141065 w 567187"/>
                  <a:gd name="connsiteY66" fmla="*/ 289040 h 550382"/>
                  <a:gd name="connsiteX67" fmla="*/ 123253 w 567187"/>
                  <a:gd name="connsiteY67" fmla="*/ 253798 h 550382"/>
                  <a:gd name="connsiteX68" fmla="*/ 71914 w 567187"/>
                  <a:gd name="connsiteY68" fmla="*/ 274467 h 550382"/>
                  <a:gd name="connsiteX69" fmla="*/ 47530 w 567187"/>
                  <a:gd name="connsiteY69" fmla="*/ 309043 h 550382"/>
                  <a:gd name="connsiteX70" fmla="*/ 47244 w 567187"/>
                  <a:gd name="connsiteY70" fmla="*/ 410865 h 550382"/>
                  <a:gd name="connsiteX71" fmla="*/ 85820 w 567187"/>
                  <a:gd name="connsiteY71" fmla="*/ 410865 h 550382"/>
                  <a:gd name="connsiteX72" fmla="*/ 85820 w 567187"/>
                  <a:gd name="connsiteY72" fmla="*/ 399340 h 550382"/>
                  <a:gd name="connsiteX73" fmla="*/ 85915 w 567187"/>
                  <a:gd name="connsiteY73" fmla="*/ 337427 h 550382"/>
                  <a:gd name="connsiteX74" fmla="*/ 93821 w 567187"/>
                  <a:gd name="connsiteY74" fmla="*/ 320949 h 550382"/>
                  <a:gd name="connsiteX75" fmla="*/ 102203 w 567187"/>
                  <a:gd name="connsiteY75" fmla="*/ 336856 h 550382"/>
                  <a:gd name="connsiteX76" fmla="*/ 102203 w 567187"/>
                  <a:gd name="connsiteY76" fmla="*/ 360097 h 550382"/>
                  <a:gd name="connsiteX77" fmla="*/ 102203 w 567187"/>
                  <a:gd name="connsiteY77" fmla="*/ 410960 h 550382"/>
                  <a:gd name="connsiteX78" fmla="*/ 159353 w 567187"/>
                  <a:gd name="connsiteY78" fmla="*/ 411056 h 550382"/>
                  <a:gd name="connsiteX79" fmla="*/ 141065 w 567187"/>
                  <a:gd name="connsiteY79" fmla="*/ 113018 h 550382"/>
                  <a:gd name="connsiteX80" fmla="*/ 141160 w 567187"/>
                  <a:gd name="connsiteY80" fmla="*/ 154643 h 550382"/>
                  <a:gd name="connsiteX81" fmla="*/ 194215 w 567187"/>
                  <a:gd name="connsiteY81" fmla="*/ 205030 h 550382"/>
                  <a:gd name="connsiteX82" fmla="*/ 243554 w 567187"/>
                  <a:gd name="connsiteY82" fmla="*/ 153023 h 550382"/>
                  <a:gd name="connsiteX83" fmla="*/ 243935 w 567187"/>
                  <a:gd name="connsiteY83" fmla="*/ 114447 h 550382"/>
                  <a:gd name="connsiteX84" fmla="*/ 228886 w 567187"/>
                  <a:gd name="connsiteY84" fmla="*/ 89491 h 550382"/>
                  <a:gd name="connsiteX85" fmla="*/ 212598 w 567187"/>
                  <a:gd name="connsiteY85" fmla="*/ 94254 h 550382"/>
                  <a:gd name="connsiteX86" fmla="*/ 200406 w 567187"/>
                  <a:gd name="connsiteY86" fmla="*/ 99302 h 550382"/>
                  <a:gd name="connsiteX87" fmla="*/ 141065 w 567187"/>
                  <a:gd name="connsiteY87" fmla="*/ 113018 h 550382"/>
                  <a:gd name="connsiteX88" fmla="*/ 18002 w 567187"/>
                  <a:gd name="connsiteY88" fmla="*/ 429058 h 550382"/>
                  <a:gd name="connsiteX89" fmla="*/ 30099 w 567187"/>
                  <a:gd name="connsiteY89" fmla="*/ 445727 h 550382"/>
                  <a:gd name="connsiteX90" fmla="*/ 537019 w 567187"/>
                  <a:gd name="connsiteY90" fmla="*/ 445727 h 550382"/>
                  <a:gd name="connsiteX91" fmla="*/ 548259 w 567187"/>
                  <a:gd name="connsiteY91" fmla="*/ 429058 h 550382"/>
                  <a:gd name="connsiteX92" fmla="*/ 18002 w 567187"/>
                  <a:gd name="connsiteY92" fmla="*/ 429058 h 550382"/>
                  <a:gd name="connsiteX93" fmla="*/ 262414 w 567187"/>
                  <a:gd name="connsiteY93" fmla="*/ 101112 h 550382"/>
                  <a:gd name="connsiteX94" fmla="*/ 228695 w 567187"/>
                  <a:gd name="connsiteY94" fmla="*/ 26341 h 550382"/>
                  <a:gd name="connsiteX95" fmla="*/ 143637 w 567187"/>
                  <a:gd name="connsiteY95" fmla="*/ 35294 h 550382"/>
                  <a:gd name="connsiteX96" fmla="*/ 122110 w 567187"/>
                  <a:gd name="connsiteY96" fmla="*/ 101302 h 550382"/>
                  <a:gd name="connsiteX97" fmla="*/ 140113 w 567187"/>
                  <a:gd name="connsiteY97" fmla="*/ 93206 h 550382"/>
                  <a:gd name="connsiteX98" fmla="*/ 218980 w 567187"/>
                  <a:gd name="connsiteY98" fmla="*/ 71870 h 550382"/>
                  <a:gd name="connsiteX99" fmla="*/ 238887 w 567187"/>
                  <a:gd name="connsiteY99" fmla="*/ 74823 h 550382"/>
                  <a:gd name="connsiteX100" fmla="*/ 262414 w 567187"/>
                  <a:gd name="connsiteY100" fmla="*/ 101112 h 550382"/>
                  <a:gd name="connsiteX101" fmla="*/ 215551 w 567187"/>
                  <a:gd name="connsiteY101" fmla="*/ 301328 h 550382"/>
                  <a:gd name="connsiteX102" fmla="*/ 226314 w 567187"/>
                  <a:gd name="connsiteY102" fmla="*/ 410674 h 550382"/>
                  <a:gd name="connsiteX103" fmla="*/ 263080 w 567187"/>
                  <a:gd name="connsiteY103" fmla="*/ 410674 h 550382"/>
                  <a:gd name="connsiteX104" fmla="*/ 274415 w 567187"/>
                  <a:gd name="connsiteY104" fmla="*/ 371241 h 550382"/>
                  <a:gd name="connsiteX105" fmla="*/ 274796 w 567187"/>
                  <a:gd name="connsiteY105" fmla="*/ 366955 h 550382"/>
                  <a:gd name="connsiteX106" fmla="*/ 266795 w 567187"/>
                  <a:gd name="connsiteY106" fmla="*/ 343904 h 550382"/>
                  <a:gd name="connsiteX107" fmla="*/ 272224 w 567187"/>
                  <a:gd name="connsiteY107" fmla="*/ 295327 h 550382"/>
                  <a:gd name="connsiteX108" fmla="*/ 274701 w 567187"/>
                  <a:gd name="connsiteY108" fmla="*/ 287611 h 550382"/>
                  <a:gd name="connsiteX109" fmla="*/ 274796 w 567187"/>
                  <a:gd name="connsiteY109" fmla="*/ 258656 h 550382"/>
                  <a:gd name="connsiteX110" fmla="*/ 262223 w 567187"/>
                  <a:gd name="connsiteY110" fmla="*/ 254083 h 550382"/>
                  <a:gd name="connsiteX111" fmla="*/ 243649 w 567187"/>
                  <a:gd name="connsiteY111" fmla="*/ 291040 h 550382"/>
                  <a:gd name="connsiteX112" fmla="*/ 215551 w 567187"/>
                  <a:gd name="connsiteY112" fmla="*/ 301328 h 550382"/>
                  <a:gd name="connsiteX113" fmla="*/ 281083 w 567187"/>
                  <a:gd name="connsiteY113" fmla="*/ 333046 h 550382"/>
                  <a:gd name="connsiteX114" fmla="*/ 446722 w 567187"/>
                  <a:gd name="connsiteY114" fmla="*/ 333046 h 550382"/>
                  <a:gd name="connsiteX115" fmla="*/ 446722 w 567187"/>
                  <a:gd name="connsiteY115" fmla="*/ 311805 h 550382"/>
                  <a:gd name="connsiteX116" fmla="*/ 281083 w 567187"/>
                  <a:gd name="connsiteY116" fmla="*/ 311805 h 550382"/>
                  <a:gd name="connsiteX117" fmla="*/ 281083 w 567187"/>
                  <a:gd name="connsiteY117" fmla="*/ 333046 h 550382"/>
                  <a:gd name="connsiteX118" fmla="*/ 292227 w 567187"/>
                  <a:gd name="connsiteY118" fmla="*/ 372098 h 550382"/>
                  <a:gd name="connsiteX119" fmla="*/ 457676 w 567187"/>
                  <a:gd name="connsiteY119" fmla="*/ 372098 h 550382"/>
                  <a:gd name="connsiteX120" fmla="*/ 457676 w 567187"/>
                  <a:gd name="connsiteY120" fmla="*/ 351048 h 550382"/>
                  <a:gd name="connsiteX121" fmla="*/ 292227 w 567187"/>
                  <a:gd name="connsiteY121" fmla="*/ 351048 h 550382"/>
                  <a:gd name="connsiteX122" fmla="*/ 292227 w 567187"/>
                  <a:gd name="connsiteY122" fmla="*/ 372098 h 550382"/>
                  <a:gd name="connsiteX123" fmla="*/ 446818 w 567187"/>
                  <a:gd name="connsiteY123" fmla="*/ 389815 h 550382"/>
                  <a:gd name="connsiteX124" fmla="*/ 281273 w 567187"/>
                  <a:gd name="connsiteY124" fmla="*/ 389815 h 550382"/>
                  <a:gd name="connsiteX125" fmla="*/ 281273 w 567187"/>
                  <a:gd name="connsiteY125" fmla="*/ 410960 h 550382"/>
                  <a:gd name="connsiteX126" fmla="*/ 446818 w 567187"/>
                  <a:gd name="connsiteY126" fmla="*/ 410960 h 550382"/>
                  <a:gd name="connsiteX127" fmla="*/ 446818 w 567187"/>
                  <a:gd name="connsiteY127" fmla="*/ 389815 h 550382"/>
                  <a:gd name="connsiteX128" fmla="*/ 209455 w 567187"/>
                  <a:gd name="connsiteY128" fmla="*/ 410865 h 550382"/>
                  <a:gd name="connsiteX129" fmla="*/ 198787 w 567187"/>
                  <a:gd name="connsiteY129" fmla="*/ 321330 h 550382"/>
                  <a:gd name="connsiteX130" fmla="*/ 192691 w 567187"/>
                  <a:gd name="connsiteY130" fmla="*/ 314186 h 550382"/>
                  <a:gd name="connsiteX131" fmla="*/ 186880 w 567187"/>
                  <a:gd name="connsiteY131" fmla="*/ 321711 h 550382"/>
                  <a:gd name="connsiteX132" fmla="*/ 184785 w 567187"/>
                  <a:gd name="connsiteY132" fmla="*/ 338094 h 550382"/>
                  <a:gd name="connsiteX133" fmla="*/ 176308 w 567187"/>
                  <a:gd name="connsiteY133" fmla="*/ 410865 h 550382"/>
                  <a:gd name="connsiteX134" fmla="*/ 209455 w 567187"/>
                  <a:gd name="connsiteY134" fmla="*/ 410865 h 550382"/>
                  <a:gd name="connsiteX135" fmla="*/ 217741 w 567187"/>
                  <a:gd name="connsiteY135" fmla="*/ 219603 h 550382"/>
                  <a:gd name="connsiteX136" fmla="*/ 167735 w 567187"/>
                  <a:gd name="connsiteY136" fmla="*/ 219603 h 550382"/>
                  <a:gd name="connsiteX137" fmla="*/ 193453 w 567187"/>
                  <a:gd name="connsiteY137" fmla="*/ 259894 h 550382"/>
                  <a:gd name="connsiteX138" fmla="*/ 217741 w 567187"/>
                  <a:gd name="connsiteY138" fmla="*/ 219603 h 550382"/>
                  <a:gd name="connsiteX139" fmla="*/ 139541 w 567187"/>
                  <a:gd name="connsiteY139" fmla="*/ 248749 h 550382"/>
                  <a:gd name="connsiteX140" fmla="*/ 158401 w 567187"/>
                  <a:gd name="connsiteY140" fmla="*/ 286373 h 550382"/>
                  <a:gd name="connsiteX141" fmla="*/ 172974 w 567187"/>
                  <a:gd name="connsiteY141" fmla="*/ 276086 h 550382"/>
                  <a:gd name="connsiteX142" fmla="*/ 180499 w 567187"/>
                  <a:gd name="connsiteY142" fmla="*/ 270086 h 550382"/>
                  <a:gd name="connsiteX143" fmla="*/ 166497 w 567187"/>
                  <a:gd name="connsiteY143" fmla="*/ 252750 h 550382"/>
                  <a:gd name="connsiteX144" fmla="*/ 139541 w 567187"/>
                  <a:gd name="connsiteY144" fmla="*/ 248749 h 550382"/>
                  <a:gd name="connsiteX145" fmla="*/ 247078 w 567187"/>
                  <a:gd name="connsiteY145" fmla="*/ 247130 h 550382"/>
                  <a:gd name="connsiteX146" fmla="*/ 228600 w 567187"/>
                  <a:gd name="connsiteY146" fmla="*/ 242939 h 550382"/>
                  <a:gd name="connsiteX147" fmla="*/ 204883 w 567187"/>
                  <a:gd name="connsiteY147" fmla="*/ 270657 h 550382"/>
                  <a:gd name="connsiteX148" fmla="*/ 227362 w 567187"/>
                  <a:gd name="connsiteY148" fmla="*/ 286469 h 550382"/>
                  <a:gd name="connsiteX149" fmla="*/ 247078 w 567187"/>
                  <a:gd name="connsiteY149" fmla="*/ 247130 h 550382"/>
                  <a:gd name="connsiteX150" fmla="*/ 193548 w 567187"/>
                  <a:gd name="connsiteY150" fmla="*/ 281801 h 550382"/>
                  <a:gd name="connsiteX151" fmla="*/ 180975 w 567187"/>
                  <a:gd name="connsiteY151" fmla="*/ 291612 h 550382"/>
                  <a:gd name="connsiteX152" fmla="*/ 181642 w 567187"/>
                  <a:gd name="connsiteY152" fmla="*/ 296089 h 550382"/>
                  <a:gd name="connsiteX153" fmla="*/ 199453 w 567187"/>
                  <a:gd name="connsiteY153" fmla="*/ 297327 h 550382"/>
                  <a:gd name="connsiteX154" fmla="*/ 203549 w 567187"/>
                  <a:gd name="connsiteY154" fmla="*/ 293041 h 550382"/>
                  <a:gd name="connsiteX155" fmla="*/ 193548 w 567187"/>
                  <a:gd name="connsiteY155" fmla="*/ 281801 h 550382"/>
                  <a:gd name="connsiteX156" fmla="*/ 260604 w 567187"/>
                  <a:gd name="connsiteY156" fmla="*/ 144927 h 550382"/>
                  <a:gd name="connsiteX157" fmla="*/ 265176 w 567187"/>
                  <a:gd name="connsiteY157" fmla="*/ 146641 h 550382"/>
                  <a:gd name="connsiteX158" fmla="*/ 270129 w 567187"/>
                  <a:gd name="connsiteY158" fmla="*/ 131020 h 550382"/>
                  <a:gd name="connsiteX159" fmla="*/ 263461 w 567187"/>
                  <a:gd name="connsiteY159" fmla="*/ 119972 h 550382"/>
                  <a:gd name="connsiteX160" fmla="*/ 260699 w 567187"/>
                  <a:gd name="connsiteY160" fmla="*/ 121591 h 550382"/>
                  <a:gd name="connsiteX161" fmla="*/ 260604 w 567187"/>
                  <a:gd name="connsiteY161" fmla="*/ 144927 h 550382"/>
                  <a:gd name="connsiteX162" fmla="*/ 123253 w 567187"/>
                  <a:gd name="connsiteY162" fmla="*/ 146546 h 550382"/>
                  <a:gd name="connsiteX163" fmla="*/ 123253 w 567187"/>
                  <a:gd name="connsiteY163" fmla="*/ 121019 h 550382"/>
                  <a:gd name="connsiteX164" fmla="*/ 123253 w 567187"/>
                  <a:gd name="connsiteY164" fmla="*/ 146546 h 550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</a:cxnLst>
                <a:rect l="l" t="t" r="r" b="b"/>
                <a:pathLst>
                  <a:path w="567187" h="550382">
                    <a:moveTo>
                      <a:pt x="190" y="426581"/>
                    </a:moveTo>
                    <a:cubicBezTo>
                      <a:pt x="5334" y="413532"/>
                      <a:pt x="16383" y="410770"/>
                      <a:pt x="30099" y="411532"/>
                    </a:cubicBezTo>
                    <a:cubicBezTo>
                      <a:pt x="30099" y="397911"/>
                      <a:pt x="30004" y="385433"/>
                      <a:pt x="30099" y="372956"/>
                    </a:cubicBezTo>
                    <a:cubicBezTo>
                      <a:pt x="30289" y="352286"/>
                      <a:pt x="29908" y="331617"/>
                      <a:pt x="30956" y="311043"/>
                    </a:cubicBezTo>
                    <a:cubicBezTo>
                      <a:pt x="32385" y="283897"/>
                      <a:pt x="47434" y="265990"/>
                      <a:pt x="72104" y="256084"/>
                    </a:cubicBezTo>
                    <a:cubicBezTo>
                      <a:pt x="95345" y="246654"/>
                      <a:pt x="118776" y="237891"/>
                      <a:pt x="142113" y="228842"/>
                    </a:cubicBezTo>
                    <a:cubicBezTo>
                      <a:pt x="151828" y="225032"/>
                      <a:pt x="155257" y="212555"/>
                      <a:pt x="147733" y="205315"/>
                    </a:cubicBezTo>
                    <a:cubicBezTo>
                      <a:pt x="137065" y="195028"/>
                      <a:pt x="129540" y="183313"/>
                      <a:pt x="125920" y="168930"/>
                    </a:cubicBezTo>
                    <a:cubicBezTo>
                      <a:pt x="125349" y="166549"/>
                      <a:pt x="121825" y="164168"/>
                      <a:pt x="119063" y="163120"/>
                    </a:cubicBezTo>
                    <a:cubicBezTo>
                      <a:pt x="98584" y="155119"/>
                      <a:pt x="92297" y="137783"/>
                      <a:pt x="101155" y="117495"/>
                    </a:cubicBezTo>
                    <a:cubicBezTo>
                      <a:pt x="104299" y="110161"/>
                      <a:pt x="103917" y="101017"/>
                      <a:pt x="103822" y="92730"/>
                    </a:cubicBezTo>
                    <a:cubicBezTo>
                      <a:pt x="103727" y="68441"/>
                      <a:pt x="110776" y="47105"/>
                      <a:pt x="126873" y="28722"/>
                    </a:cubicBezTo>
                    <a:cubicBezTo>
                      <a:pt x="149447" y="3100"/>
                      <a:pt x="186499" y="-6616"/>
                      <a:pt x="220789" y="4624"/>
                    </a:cubicBezTo>
                    <a:cubicBezTo>
                      <a:pt x="252413" y="14911"/>
                      <a:pt x="276511" y="45105"/>
                      <a:pt x="279273" y="78252"/>
                    </a:cubicBezTo>
                    <a:cubicBezTo>
                      <a:pt x="280035" y="87015"/>
                      <a:pt x="279844" y="95969"/>
                      <a:pt x="280701" y="104732"/>
                    </a:cubicBezTo>
                    <a:cubicBezTo>
                      <a:pt x="281178" y="109685"/>
                      <a:pt x="282226" y="114828"/>
                      <a:pt x="284321" y="119400"/>
                    </a:cubicBezTo>
                    <a:cubicBezTo>
                      <a:pt x="292227" y="137021"/>
                      <a:pt x="284512" y="155595"/>
                      <a:pt x="266509" y="162929"/>
                    </a:cubicBezTo>
                    <a:cubicBezTo>
                      <a:pt x="262890" y="164453"/>
                      <a:pt x="259747" y="168454"/>
                      <a:pt x="257556" y="171978"/>
                    </a:cubicBezTo>
                    <a:cubicBezTo>
                      <a:pt x="251841" y="181312"/>
                      <a:pt x="248031" y="191981"/>
                      <a:pt x="241173" y="200267"/>
                    </a:cubicBezTo>
                    <a:cubicBezTo>
                      <a:pt x="230314" y="213507"/>
                      <a:pt x="231648" y="223985"/>
                      <a:pt x="247174" y="229985"/>
                    </a:cubicBezTo>
                    <a:cubicBezTo>
                      <a:pt x="255460" y="233224"/>
                      <a:pt x="263747" y="236081"/>
                      <a:pt x="271843" y="239701"/>
                    </a:cubicBezTo>
                    <a:cubicBezTo>
                      <a:pt x="296989" y="251036"/>
                      <a:pt x="322707" y="258846"/>
                      <a:pt x="350901" y="255512"/>
                    </a:cubicBezTo>
                    <a:cubicBezTo>
                      <a:pt x="356901" y="254845"/>
                      <a:pt x="363664" y="255322"/>
                      <a:pt x="363379" y="263894"/>
                    </a:cubicBezTo>
                    <a:cubicBezTo>
                      <a:pt x="363093" y="271514"/>
                      <a:pt x="356997" y="271705"/>
                      <a:pt x="351187" y="271705"/>
                    </a:cubicBezTo>
                    <a:cubicBezTo>
                      <a:pt x="332041" y="271705"/>
                      <a:pt x="312896" y="271705"/>
                      <a:pt x="292798" y="271705"/>
                    </a:cubicBezTo>
                    <a:cubicBezTo>
                      <a:pt x="292798" y="279039"/>
                      <a:pt x="292798" y="285802"/>
                      <a:pt x="292798" y="293327"/>
                    </a:cubicBezTo>
                    <a:cubicBezTo>
                      <a:pt x="347376" y="293327"/>
                      <a:pt x="402241" y="293327"/>
                      <a:pt x="457771" y="293327"/>
                    </a:cubicBezTo>
                    <a:cubicBezTo>
                      <a:pt x="457771" y="286754"/>
                      <a:pt x="457771" y="279896"/>
                      <a:pt x="457771" y="271705"/>
                    </a:cubicBezTo>
                    <a:cubicBezTo>
                      <a:pt x="440245" y="271705"/>
                      <a:pt x="422624" y="271705"/>
                      <a:pt x="405098" y="271705"/>
                    </a:cubicBezTo>
                    <a:cubicBezTo>
                      <a:pt x="401764" y="271705"/>
                      <a:pt x="397955" y="272657"/>
                      <a:pt x="395288" y="271419"/>
                    </a:cubicBezTo>
                    <a:cubicBezTo>
                      <a:pt x="391858" y="269800"/>
                      <a:pt x="389382" y="266276"/>
                      <a:pt x="386429" y="263513"/>
                    </a:cubicBezTo>
                    <a:cubicBezTo>
                      <a:pt x="389382" y="260846"/>
                      <a:pt x="392144" y="256179"/>
                      <a:pt x="395383" y="255893"/>
                    </a:cubicBezTo>
                    <a:cubicBezTo>
                      <a:pt x="406336" y="254941"/>
                      <a:pt x="417481" y="255417"/>
                      <a:pt x="428530" y="255417"/>
                    </a:cubicBezTo>
                    <a:cubicBezTo>
                      <a:pt x="439198" y="255417"/>
                      <a:pt x="449961" y="255417"/>
                      <a:pt x="460629" y="255512"/>
                    </a:cubicBezTo>
                    <a:cubicBezTo>
                      <a:pt x="469487" y="255607"/>
                      <a:pt x="474631" y="260084"/>
                      <a:pt x="474916" y="268943"/>
                    </a:cubicBezTo>
                    <a:cubicBezTo>
                      <a:pt x="475297" y="278563"/>
                      <a:pt x="475297" y="288088"/>
                      <a:pt x="474821" y="297708"/>
                    </a:cubicBezTo>
                    <a:cubicBezTo>
                      <a:pt x="474631" y="300756"/>
                      <a:pt x="473202" y="304376"/>
                      <a:pt x="471201" y="306661"/>
                    </a:cubicBezTo>
                    <a:cubicBezTo>
                      <a:pt x="461105" y="318282"/>
                      <a:pt x="461105" y="326474"/>
                      <a:pt x="470916" y="337713"/>
                    </a:cubicBezTo>
                    <a:cubicBezTo>
                      <a:pt x="473297" y="340475"/>
                      <a:pt x="474631" y="344952"/>
                      <a:pt x="474916" y="348762"/>
                    </a:cubicBezTo>
                    <a:cubicBezTo>
                      <a:pt x="475488" y="357239"/>
                      <a:pt x="475393" y="365716"/>
                      <a:pt x="474916" y="374194"/>
                    </a:cubicBezTo>
                    <a:cubicBezTo>
                      <a:pt x="474726" y="377718"/>
                      <a:pt x="473869" y="382766"/>
                      <a:pt x="471488" y="384195"/>
                    </a:cubicBezTo>
                    <a:cubicBezTo>
                      <a:pt x="459867" y="391053"/>
                      <a:pt x="464915" y="401149"/>
                      <a:pt x="464058" y="411532"/>
                    </a:cubicBezTo>
                    <a:cubicBezTo>
                      <a:pt x="489585" y="411532"/>
                      <a:pt x="513874" y="411532"/>
                      <a:pt x="538067" y="411532"/>
                    </a:cubicBezTo>
                    <a:cubicBezTo>
                      <a:pt x="561308" y="411532"/>
                      <a:pt x="568738" y="419628"/>
                      <a:pt x="566928" y="442393"/>
                    </a:cubicBezTo>
                    <a:cubicBezTo>
                      <a:pt x="566071" y="453537"/>
                      <a:pt x="559498" y="459538"/>
                      <a:pt x="549211" y="462681"/>
                    </a:cubicBezTo>
                    <a:cubicBezTo>
                      <a:pt x="549211" y="466682"/>
                      <a:pt x="550164" y="470777"/>
                      <a:pt x="549021" y="473920"/>
                    </a:cubicBezTo>
                    <a:cubicBezTo>
                      <a:pt x="547306" y="478397"/>
                      <a:pt x="544544" y="485065"/>
                      <a:pt x="541210" y="485732"/>
                    </a:cubicBezTo>
                    <a:cubicBezTo>
                      <a:pt x="533876" y="487256"/>
                      <a:pt x="532924" y="480493"/>
                      <a:pt x="532733" y="474682"/>
                    </a:cubicBezTo>
                    <a:cubicBezTo>
                      <a:pt x="532638" y="470777"/>
                      <a:pt x="532733" y="466777"/>
                      <a:pt x="532733" y="462586"/>
                    </a:cubicBezTo>
                    <a:cubicBezTo>
                      <a:pt x="366046" y="462586"/>
                      <a:pt x="200977" y="462586"/>
                      <a:pt x="34576" y="462586"/>
                    </a:cubicBezTo>
                    <a:cubicBezTo>
                      <a:pt x="34576" y="484112"/>
                      <a:pt x="34290" y="504972"/>
                      <a:pt x="34957" y="525927"/>
                    </a:cubicBezTo>
                    <a:cubicBezTo>
                      <a:pt x="35052" y="528403"/>
                      <a:pt x="39433" y="531642"/>
                      <a:pt x="42576" y="532976"/>
                    </a:cubicBezTo>
                    <a:cubicBezTo>
                      <a:pt x="45434" y="534214"/>
                      <a:pt x="49149" y="533261"/>
                      <a:pt x="52388" y="533261"/>
                    </a:cubicBezTo>
                    <a:cubicBezTo>
                      <a:pt x="206597" y="533261"/>
                      <a:pt x="360807" y="533261"/>
                      <a:pt x="515017" y="533261"/>
                    </a:cubicBezTo>
                    <a:cubicBezTo>
                      <a:pt x="530447" y="533261"/>
                      <a:pt x="530066" y="533166"/>
                      <a:pt x="533114" y="518116"/>
                    </a:cubicBezTo>
                    <a:cubicBezTo>
                      <a:pt x="533781" y="514687"/>
                      <a:pt x="538163" y="512116"/>
                      <a:pt x="540830" y="509163"/>
                    </a:cubicBezTo>
                    <a:cubicBezTo>
                      <a:pt x="543592" y="512020"/>
                      <a:pt x="548164" y="514592"/>
                      <a:pt x="548735" y="517926"/>
                    </a:cubicBezTo>
                    <a:cubicBezTo>
                      <a:pt x="552355" y="537928"/>
                      <a:pt x="541972" y="550311"/>
                      <a:pt x="521684" y="550311"/>
                    </a:cubicBezTo>
                    <a:cubicBezTo>
                      <a:pt x="362712" y="550406"/>
                      <a:pt x="203644" y="550406"/>
                      <a:pt x="44672" y="550311"/>
                    </a:cubicBezTo>
                    <a:cubicBezTo>
                      <a:pt x="26194" y="550311"/>
                      <a:pt x="17907" y="541548"/>
                      <a:pt x="17716" y="522974"/>
                    </a:cubicBezTo>
                    <a:cubicBezTo>
                      <a:pt x="17621" y="503067"/>
                      <a:pt x="17716" y="483160"/>
                      <a:pt x="17716" y="465729"/>
                    </a:cubicBezTo>
                    <a:cubicBezTo>
                      <a:pt x="10858" y="459157"/>
                      <a:pt x="5429" y="454013"/>
                      <a:pt x="0" y="448870"/>
                    </a:cubicBezTo>
                    <a:cubicBezTo>
                      <a:pt x="190" y="441345"/>
                      <a:pt x="190" y="434011"/>
                      <a:pt x="190" y="426581"/>
                    </a:cubicBezTo>
                    <a:close/>
                    <a:moveTo>
                      <a:pt x="159353" y="411056"/>
                    </a:moveTo>
                    <a:cubicBezTo>
                      <a:pt x="163258" y="378766"/>
                      <a:pt x="167068" y="347714"/>
                      <a:pt x="170497" y="316568"/>
                    </a:cubicBezTo>
                    <a:cubicBezTo>
                      <a:pt x="170974" y="311900"/>
                      <a:pt x="169735" y="307043"/>
                      <a:pt x="169259" y="301994"/>
                    </a:cubicBezTo>
                    <a:cubicBezTo>
                      <a:pt x="150876" y="305899"/>
                      <a:pt x="149161" y="305042"/>
                      <a:pt x="141065" y="289040"/>
                    </a:cubicBezTo>
                    <a:cubicBezTo>
                      <a:pt x="135255" y="277610"/>
                      <a:pt x="129445" y="266085"/>
                      <a:pt x="123253" y="253798"/>
                    </a:cubicBezTo>
                    <a:cubicBezTo>
                      <a:pt x="105727" y="260751"/>
                      <a:pt x="88297" y="266561"/>
                      <a:pt x="71914" y="274467"/>
                    </a:cubicBezTo>
                    <a:cubicBezTo>
                      <a:pt x="57912" y="281135"/>
                      <a:pt x="48006" y="293327"/>
                      <a:pt x="47530" y="309043"/>
                    </a:cubicBezTo>
                    <a:cubicBezTo>
                      <a:pt x="46482" y="342761"/>
                      <a:pt x="47244" y="376670"/>
                      <a:pt x="47244" y="410865"/>
                    </a:cubicBezTo>
                    <a:cubicBezTo>
                      <a:pt x="60103" y="410865"/>
                      <a:pt x="72390" y="410865"/>
                      <a:pt x="85820" y="410865"/>
                    </a:cubicBezTo>
                    <a:cubicBezTo>
                      <a:pt x="85820" y="406579"/>
                      <a:pt x="85820" y="402959"/>
                      <a:pt x="85820" y="399340"/>
                    </a:cubicBezTo>
                    <a:cubicBezTo>
                      <a:pt x="85820" y="378670"/>
                      <a:pt x="85725" y="358097"/>
                      <a:pt x="85915" y="337427"/>
                    </a:cubicBezTo>
                    <a:cubicBezTo>
                      <a:pt x="86011" y="330855"/>
                      <a:pt x="83629" y="321235"/>
                      <a:pt x="93821" y="320949"/>
                    </a:cubicBezTo>
                    <a:cubicBezTo>
                      <a:pt x="104203" y="320663"/>
                      <a:pt x="102013" y="330188"/>
                      <a:pt x="102203" y="336856"/>
                    </a:cubicBezTo>
                    <a:cubicBezTo>
                      <a:pt x="102394" y="344571"/>
                      <a:pt x="102203" y="352286"/>
                      <a:pt x="102203" y="360097"/>
                    </a:cubicBezTo>
                    <a:cubicBezTo>
                      <a:pt x="102203" y="376956"/>
                      <a:pt x="102203" y="393720"/>
                      <a:pt x="102203" y="410960"/>
                    </a:cubicBezTo>
                    <a:cubicBezTo>
                      <a:pt x="121825" y="411056"/>
                      <a:pt x="140113" y="411056"/>
                      <a:pt x="159353" y="411056"/>
                    </a:cubicBezTo>
                    <a:close/>
                    <a:moveTo>
                      <a:pt x="141065" y="113018"/>
                    </a:moveTo>
                    <a:cubicBezTo>
                      <a:pt x="141065" y="125972"/>
                      <a:pt x="140494" y="140260"/>
                      <a:pt x="141160" y="154643"/>
                    </a:cubicBezTo>
                    <a:cubicBezTo>
                      <a:pt x="142589" y="184837"/>
                      <a:pt x="165068" y="205887"/>
                      <a:pt x="194215" y="205030"/>
                    </a:cubicBezTo>
                    <a:cubicBezTo>
                      <a:pt x="222028" y="204268"/>
                      <a:pt x="242888" y="182360"/>
                      <a:pt x="243554" y="153023"/>
                    </a:cubicBezTo>
                    <a:cubicBezTo>
                      <a:pt x="243840" y="140165"/>
                      <a:pt x="242697" y="127211"/>
                      <a:pt x="243935" y="114447"/>
                    </a:cubicBezTo>
                    <a:cubicBezTo>
                      <a:pt x="245173" y="101779"/>
                      <a:pt x="236315" y="95587"/>
                      <a:pt x="228886" y="89491"/>
                    </a:cubicBezTo>
                    <a:cubicBezTo>
                      <a:pt x="226314" y="87491"/>
                      <a:pt x="218122" y="92349"/>
                      <a:pt x="212598" y="94254"/>
                    </a:cubicBezTo>
                    <a:cubicBezTo>
                      <a:pt x="208502" y="95778"/>
                      <a:pt x="204597" y="98255"/>
                      <a:pt x="200406" y="99302"/>
                    </a:cubicBezTo>
                    <a:cubicBezTo>
                      <a:pt x="181165" y="103874"/>
                      <a:pt x="161925" y="108161"/>
                      <a:pt x="141065" y="113018"/>
                    </a:cubicBezTo>
                    <a:close/>
                    <a:moveTo>
                      <a:pt x="18002" y="429058"/>
                    </a:moveTo>
                    <a:cubicBezTo>
                      <a:pt x="15621" y="445345"/>
                      <a:pt x="15907" y="445727"/>
                      <a:pt x="30099" y="445727"/>
                    </a:cubicBezTo>
                    <a:cubicBezTo>
                      <a:pt x="199072" y="445727"/>
                      <a:pt x="368046" y="445727"/>
                      <a:pt x="537019" y="445727"/>
                    </a:cubicBezTo>
                    <a:cubicBezTo>
                      <a:pt x="551307" y="445727"/>
                      <a:pt x="552545" y="443917"/>
                      <a:pt x="548259" y="429058"/>
                    </a:cubicBezTo>
                    <a:cubicBezTo>
                      <a:pt x="371856" y="429058"/>
                      <a:pt x="195263" y="429058"/>
                      <a:pt x="18002" y="429058"/>
                    </a:cubicBezTo>
                    <a:close/>
                    <a:moveTo>
                      <a:pt x="262414" y="101112"/>
                    </a:moveTo>
                    <a:cubicBezTo>
                      <a:pt x="268319" y="72537"/>
                      <a:pt x="254317" y="41295"/>
                      <a:pt x="228695" y="26341"/>
                    </a:cubicBezTo>
                    <a:cubicBezTo>
                      <a:pt x="201073" y="10244"/>
                      <a:pt x="167640" y="13863"/>
                      <a:pt x="143637" y="35294"/>
                    </a:cubicBezTo>
                    <a:cubicBezTo>
                      <a:pt x="125254" y="51868"/>
                      <a:pt x="114967" y="84729"/>
                      <a:pt x="122110" y="101302"/>
                    </a:cubicBezTo>
                    <a:cubicBezTo>
                      <a:pt x="128111" y="98445"/>
                      <a:pt x="134207" y="93111"/>
                      <a:pt x="140113" y="93206"/>
                    </a:cubicBezTo>
                    <a:cubicBezTo>
                      <a:pt x="168592" y="93587"/>
                      <a:pt x="194691" y="86253"/>
                      <a:pt x="218980" y="71870"/>
                    </a:cubicBezTo>
                    <a:cubicBezTo>
                      <a:pt x="226314" y="67584"/>
                      <a:pt x="233076" y="68441"/>
                      <a:pt x="238887" y="74823"/>
                    </a:cubicBezTo>
                    <a:cubicBezTo>
                      <a:pt x="246697" y="83491"/>
                      <a:pt x="254413" y="92158"/>
                      <a:pt x="262414" y="101112"/>
                    </a:cubicBezTo>
                    <a:close/>
                    <a:moveTo>
                      <a:pt x="215551" y="301328"/>
                    </a:moveTo>
                    <a:cubicBezTo>
                      <a:pt x="215455" y="339047"/>
                      <a:pt x="223266" y="374670"/>
                      <a:pt x="226314" y="410674"/>
                    </a:cubicBezTo>
                    <a:cubicBezTo>
                      <a:pt x="239363" y="410674"/>
                      <a:pt x="251269" y="410674"/>
                      <a:pt x="263080" y="410674"/>
                    </a:cubicBezTo>
                    <a:cubicBezTo>
                      <a:pt x="265652" y="396578"/>
                      <a:pt x="258127" y="380480"/>
                      <a:pt x="274415" y="371241"/>
                    </a:cubicBezTo>
                    <a:cubicBezTo>
                      <a:pt x="275082" y="370860"/>
                      <a:pt x="274796" y="368479"/>
                      <a:pt x="274796" y="366955"/>
                    </a:cubicBezTo>
                    <a:cubicBezTo>
                      <a:pt x="274796" y="358382"/>
                      <a:pt x="275463" y="350857"/>
                      <a:pt x="266795" y="343904"/>
                    </a:cubicBezTo>
                    <a:cubicBezTo>
                      <a:pt x="258413" y="337237"/>
                      <a:pt x="263842" y="304090"/>
                      <a:pt x="272224" y="295327"/>
                    </a:cubicBezTo>
                    <a:cubicBezTo>
                      <a:pt x="273939" y="293517"/>
                      <a:pt x="274701" y="290183"/>
                      <a:pt x="274701" y="287611"/>
                    </a:cubicBezTo>
                    <a:cubicBezTo>
                      <a:pt x="274987" y="278182"/>
                      <a:pt x="274796" y="268847"/>
                      <a:pt x="274796" y="258656"/>
                    </a:cubicBezTo>
                    <a:cubicBezTo>
                      <a:pt x="271367" y="257417"/>
                      <a:pt x="267081" y="255893"/>
                      <a:pt x="262223" y="254083"/>
                    </a:cubicBezTo>
                    <a:cubicBezTo>
                      <a:pt x="255841" y="266847"/>
                      <a:pt x="249841" y="278944"/>
                      <a:pt x="243649" y="291040"/>
                    </a:cubicBezTo>
                    <a:cubicBezTo>
                      <a:pt x="236791" y="304661"/>
                      <a:pt x="233553" y="306185"/>
                      <a:pt x="215551" y="301328"/>
                    </a:cubicBezTo>
                    <a:close/>
                    <a:moveTo>
                      <a:pt x="281083" y="333046"/>
                    </a:moveTo>
                    <a:cubicBezTo>
                      <a:pt x="336613" y="333046"/>
                      <a:pt x="391382" y="333046"/>
                      <a:pt x="446722" y="333046"/>
                    </a:cubicBezTo>
                    <a:cubicBezTo>
                      <a:pt x="446722" y="325711"/>
                      <a:pt x="446722" y="318949"/>
                      <a:pt x="446722" y="311805"/>
                    </a:cubicBezTo>
                    <a:cubicBezTo>
                      <a:pt x="391287" y="311805"/>
                      <a:pt x="336518" y="311805"/>
                      <a:pt x="281083" y="311805"/>
                    </a:cubicBezTo>
                    <a:cubicBezTo>
                      <a:pt x="281083" y="318853"/>
                      <a:pt x="281083" y="325331"/>
                      <a:pt x="281083" y="333046"/>
                    </a:cubicBezTo>
                    <a:close/>
                    <a:moveTo>
                      <a:pt x="292227" y="372098"/>
                    </a:moveTo>
                    <a:cubicBezTo>
                      <a:pt x="348329" y="372098"/>
                      <a:pt x="403003" y="372098"/>
                      <a:pt x="457676" y="372098"/>
                    </a:cubicBezTo>
                    <a:cubicBezTo>
                      <a:pt x="457676" y="364478"/>
                      <a:pt x="457676" y="357715"/>
                      <a:pt x="457676" y="351048"/>
                    </a:cubicBezTo>
                    <a:cubicBezTo>
                      <a:pt x="402145" y="351048"/>
                      <a:pt x="347472" y="351048"/>
                      <a:pt x="292227" y="351048"/>
                    </a:cubicBezTo>
                    <a:cubicBezTo>
                      <a:pt x="292227" y="358287"/>
                      <a:pt x="292227" y="364859"/>
                      <a:pt x="292227" y="372098"/>
                    </a:cubicBezTo>
                    <a:close/>
                    <a:moveTo>
                      <a:pt x="446818" y="389815"/>
                    </a:moveTo>
                    <a:cubicBezTo>
                      <a:pt x="391192" y="389815"/>
                      <a:pt x="336423" y="389815"/>
                      <a:pt x="281273" y="389815"/>
                    </a:cubicBezTo>
                    <a:cubicBezTo>
                      <a:pt x="281273" y="397244"/>
                      <a:pt x="281273" y="403912"/>
                      <a:pt x="281273" y="410960"/>
                    </a:cubicBezTo>
                    <a:cubicBezTo>
                      <a:pt x="336804" y="410960"/>
                      <a:pt x="391573" y="410960"/>
                      <a:pt x="446818" y="410960"/>
                    </a:cubicBezTo>
                    <a:cubicBezTo>
                      <a:pt x="446818" y="403816"/>
                      <a:pt x="446818" y="397340"/>
                      <a:pt x="446818" y="389815"/>
                    </a:cubicBezTo>
                    <a:close/>
                    <a:moveTo>
                      <a:pt x="209455" y="410865"/>
                    </a:moveTo>
                    <a:cubicBezTo>
                      <a:pt x="205930" y="380385"/>
                      <a:pt x="202597" y="350762"/>
                      <a:pt x="198787" y="321330"/>
                    </a:cubicBezTo>
                    <a:cubicBezTo>
                      <a:pt x="198406" y="318758"/>
                      <a:pt x="194786" y="316568"/>
                      <a:pt x="192691" y="314186"/>
                    </a:cubicBezTo>
                    <a:cubicBezTo>
                      <a:pt x="190690" y="316663"/>
                      <a:pt x="187642" y="318853"/>
                      <a:pt x="186880" y="321711"/>
                    </a:cubicBezTo>
                    <a:cubicBezTo>
                      <a:pt x="185451" y="326950"/>
                      <a:pt x="185356" y="332569"/>
                      <a:pt x="184785" y="338094"/>
                    </a:cubicBezTo>
                    <a:cubicBezTo>
                      <a:pt x="182023" y="362097"/>
                      <a:pt x="179165" y="386100"/>
                      <a:pt x="176308" y="410865"/>
                    </a:cubicBezTo>
                    <a:cubicBezTo>
                      <a:pt x="187642" y="410865"/>
                      <a:pt x="197834" y="410865"/>
                      <a:pt x="209455" y="410865"/>
                    </a:cubicBezTo>
                    <a:close/>
                    <a:moveTo>
                      <a:pt x="217741" y="219603"/>
                    </a:moveTo>
                    <a:cubicBezTo>
                      <a:pt x="200120" y="219603"/>
                      <a:pt x="184594" y="219603"/>
                      <a:pt x="167735" y="219603"/>
                    </a:cubicBezTo>
                    <a:cubicBezTo>
                      <a:pt x="168973" y="237129"/>
                      <a:pt x="184213" y="245416"/>
                      <a:pt x="193453" y="259894"/>
                    </a:cubicBezTo>
                    <a:cubicBezTo>
                      <a:pt x="200977" y="244178"/>
                      <a:pt x="218122" y="236939"/>
                      <a:pt x="217741" y="219603"/>
                    </a:cubicBezTo>
                    <a:close/>
                    <a:moveTo>
                      <a:pt x="139541" y="248749"/>
                    </a:moveTo>
                    <a:cubicBezTo>
                      <a:pt x="145637" y="261037"/>
                      <a:pt x="151828" y="273324"/>
                      <a:pt x="158401" y="286373"/>
                    </a:cubicBezTo>
                    <a:cubicBezTo>
                      <a:pt x="164020" y="282468"/>
                      <a:pt x="168592" y="279325"/>
                      <a:pt x="172974" y="276086"/>
                    </a:cubicBezTo>
                    <a:cubicBezTo>
                      <a:pt x="175355" y="274372"/>
                      <a:pt x="177546" y="272467"/>
                      <a:pt x="180499" y="270086"/>
                    </a:cubicBezTo>
                    <a:cubicBezTo>
                      <a:pt x="175641" y="264085"/>
                      <a:pt x="171069" y="258370"/>
                      <a:pt x="166497" y="252750"/>
                    </a:cubicBezTo>
                    <a:cubicBezTo>
                      <a:pt x="155734" y="239606"/>
                      <a:pt x="155638" y="239606"/>
                      <a:pt x="139541" y="248749"/>
                    </a:cubicBezTo>
                    <a:close/>
                    <a:moveTo>
                      <a:pt x="247078" y="247130"/>
                    </a:moveTo>
                    <a:cubicBezTo>
                      <a:pt x="239744" y="245320"/>
                      <a:pt x="231172" y="240748"/>
                      <a:pt x="228600" y="242939"/>
                    </a:cubicBezTo>
                    <a:cubicBezTo>
                      <a:pt x="219646" y="250845"/>
                      <a:pt x="212788" y="261037"/>
                      <a:pt x="204883" y="270657"/>
                    </a:cubicBezTo>
                    <a:cubicBezTo>
                      <a:pt x="213455" y="276658"/>
                      <a:pt x="220027" y="281325"/>
                      <a:pt x="227362" y="286469"/>
                    </a:cubicBezTo>
                    <a:cubicBezTo>
                      <a:pt x="233934" y="273324"/>
                      <a:pt x="239934" y="261227"/>
                      <a:pt x="247078" y="247130"/>
                    </a:cubicBezTo>
                    <a:close/>
                    <a:moveTo>
                      <a:pt x="193548" y="281801"/>
                    </a:moveTo>
                    <a:cubicBezTo>
                      <a:pt x="188595" y="285707"/>
                      <a:pt x="184785" y="288659"/>
                      <a:pt x="180975" y="291612"/>
                    </a:cubicBezTo>
                    <a:cubicBezTo>
                      <a:pt x="181165" y="293136"/>
                      <a:pt x="181451" y="294565"/>
                      <a:pt x="181642" y="296089"/>
                    </a:cubicBezTo>
                    <a:cubicBezTo>
                      <a:pt x="187547" y="296565"/>
                      <a:pt x="193548" y="297422"/>
                      <a:pt x="199453" y="297327"/>
                    </a:cubicBezTo>
                    <a:cubicBezTo>
                      <a:pt x="200882" y="297327"/>
                      <a:pt x="203740" y="293327"/>
                      <a:pt x="203549" y="293041"/>
                    </a:cubicBezTo>
                    <a:cubicBezTo>
                      <a:pt x="200596" y="289231"/>
                      <a:pt x="197167" y="285802"/>
                      <a:pt x="193548" y="281801"/>
                    </a:cubicBezTo>
                    <a:close/>
                    <a:moveTo>
                      <a:pt x="260604" y="144927"/>
                    </a:moveTo>
                    <a:cubicBezTo>
                      <a:pt x="262128" y="145498"/>
                      <a:pt x="263652" y="146070"/>
                      <a:pt x="265176" y="146641"/>
                    </a:cubicBezTo>
                    <a:cubicBezTo>
                      <a:pt x="266986" y="141403"/>
                      <a:pt x="270129" y="136259"/>
                      <a:pt x="270129" y="131020"/>
                    </a:cubicBezTo>
                    <a:cubicBezTo>
                      <a:pt x="270129" y="127306"/>
                      <a:pt x="265843" y="123686"/>
                      <a:pt x="263461" y="119972"/>
                    </a:cubicBezTo>
                    <a:cubicBezTo>
                      <a:pt x="262509" y="120543"/>
                      <a:pt x="261651" y="121115"/>
                      <a:pt x="260699" y="121591"/>
                    </a:cubicBezTo>
                    <a:cubicBezTo>
                      <a:pt x="260604" y="129401"/>
                      <a:pt x="260604" y="137212"/>
                      <a:pt x="260604" y="144927"/>
                    </a:cubicBezTo>
                    <a:close/>
                    <a:moveTo>
                      <a:pt x="123253" y="146546"/>
                    </a:moveTo>
                    <a:cubicBezTo>
                      <a:pt x="123253" y="137498"/>
                      <a:pt x="123253" y="129497"/>
                      <a:pt x="123253" y="121019"/>
                    </a:cubicBezTo>
                    <a:cubicBezTo>
                      <a:pt x="110014" y="129020"/>
                      <a:pt x="110014" y="138069"/>
                      <a:pt x="123253" y="1465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50858AF7-8E8C-BE38-5C45-57EA0C46D4DD}"/>
                  </a:ext>
                </a:extLst>
              </p:cNvPr>
              <p:cNvSpPr/>
              <p:nvPr/>
            </p:nvSpPr>
            <p:spPr>
              <a:xfrm>
                <a:off x="8398709" y="4108449"/>
                <a:ext cx="95628" cy="26899"/>
              </a:xfrm>
              <a:custGeom>
                <a:avLst/>
                <a:gdLst>
                  <a:gd name="connsiteX0" fmla="*/ 144215 w 166227"/>
                  <a:gd name="connsiteY0" fmla="*/ 0 h 46757"/>
                  <a:gd name="connsiteX1" fmla="*/ 148977 w 166227"/>
                  <a:gd name="connsiteY1" fmla="*/ 2191 h 46757"/>
                  <a:gd name="connsiteX2" fmla="*/ 166122 w 166227"/>
                  <a:gd name="connsiteY2" fmla="*/ 26003 h 46757"/>
                  <a:gd name="connsiteX3" fmla="*/ 143738 w 166227"/>
                  <a:gd name="connsiteY3" fmla="*/ 46482 h 46757"/>
                  <a:gd name="connsiteX4" fmla="*/ 114973 w 166227"/>
                  <a:gd name="connsiteY4" fmla="*/ 46672 h 46757"/>
                  <a:gd name="connsiteX5" fmla="*/ 32010 w 166227"/>
                  <a:gd name="connsiteY5" fmla="*/ 46672 h 46757"/>
                  <a:gd name="connsiteX6" fmla="*/ 387 w 166227"/>
                  <a:gd name="connsiteY6" fmla="*/ 27908 h 46757"/>
                  <a:gd name="connsiteX7" fmla="*/ 22390 w 166227"/>
                  <a:gd name="connsiteY7" fmla="*/ 0 h 46757"/>
                  <a:gd name="connsiteX8" fmla="*/ 144215 w 166227"/>
                  <a:gd name="connsiteY8" fmla="*/ 0 h 46757"/>
                  <a:gd name="connsiteX9" fmla="*/ 83254 w 166227"/>
                  <a:gd name="connsiteY9" fmla="*/ 17717 h 46757"/>
                  <a:gd name="connsiteX10" fmla="*/ 28105 w 166227"/>
                  <a:gd name="connsiteY10" fmla="*/ 18002 h 46757"/>
                  <a:gd name="connsiteX11" fmla="*/ 16770 w 166227"/>
                  <a:gd name="connsiteY11" fmla="*/ 23813 h 46757"/>
                  <a:gd name="connsiteX12" fmla="*/ 27533 w 166227"/>
                  <a:gd name="connsiteY12" fmla="*/ 30194 h 46757"/>
                  <a:gd name="connsiteX13" fmla="*/ 137833 w 166227"/>
                  <a:gd name="connsiteY13" fmla="*/ 30194 h 46757"/>
                  <a:gd name="connsiteX14" fmla="*/ 148977 w 166227"/>
                  <a:gd name="connsiteY14" fmla="*/ 24289 h 46757"/>
                  <a:gd name="connsiteX15" fmla="*/ 137261 w 166227"/>
                  <a:gd name="connsiteY15" fmla="*/ 18097 h 46757"/>
                  <a:gd name="connsiteX16" fmla="*/ 83254 w 166227"/>
                  <a:gd name="connsiteY16" fmla="*/ 17717 h 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66227" h="46757">
                    <a:moveTo>
                      <a:pt x="144215" y="0"/>
                    </a:moveTo>
                    <a:cubicBezTo>
                      <a:pt x="145834" y="762"/>
                      <a:pt x="147358" y="1619"/>
                      <a:pt x="148977" y="2191"/>
                    </a:cubicBezTo>
                    <a:cubicBezTo>
                      <a:pt x="160312" y="5810"/>
                      <a:pt x="167170" y="15240"/>
                      <a:pt x="166122" y="26003"/>
                    </a:cubicBezTo>
                    <a:cubicBezTo>
                      <a:pt x="164979" y="37433"/>
                      <a:pt x="156216" y="45815"/>
                      <a:pt x="143738" y="46482"/>
                    </a:cubicBezTo>
                    <a:cubicBezTo>
                      <a:pt x="134213" y="46958"/>
                      <a:pt x="124593" y="46672"/>
                      <a:pt x="114973" y="46672"/>
                    </a:cubicBezTo>
                    <a:cubicBezTo>
                      <a:pt x="87350" y="46672"/>
                      <a:pt x="59632" y="46672"/>
                      <a:pt x="32010" y="46672"/>
                    </a:cubicBezTo>
                    <a:cubicBezTo>
                      <a:pt x="12103" y="46672"/>
                      <a:pt x="2482" y="40958"/>
                      <a:pt x="387" y="27908"/>
                    </a:cubicBezTo>
                    <a:cubicBezTo>
                      <a:pt x="-1709" y="14859"/>
                      <a:pt x="4578" y="6858"/>
                      <a:pt x="22390" y="0"/>
                    </a:cubicBezTo>
                    <a:cubicBezTo>
                      <a:pt x="62966" y="0"/>
                      <a:pt x="103638" y="0"/>
                      <a:pt x="144215" y="0"/>
                    </a:cubicBezTo>
                    <a:close/>
                    <a:moveTo>
                      <a:pt x="83254" y="17717"/>
                    </a:moveTo>
                    <a:cubicBezTo>
                      <a:pt x="64871" y="17717"/>
                      <a:pt x="46488" y="17335"/>
                      <a:pt x="28105" y="18002"/>
                    </a:cubicBezTo>
                    <a:cubicBezTo>
                      <a:pt x="24295" y="18097"/>
                      <a:pt x="20580" y="21717"/>
                      <a:pt x="16770" y="23813"/>
                    </a:cubicBezTo>
                    <a:cubicBezTo>
                      <a:pt x="20390" y="26003"/>
                      <a:pt x="23914" y="30099"/>
                      <a:pt x="27533" y="30194"/>
                    </a:cubicBezTo>
                    <a:cubicBezTo>
                      <a:pt x="64300" y="30671"/>
                      <a:pt x="101066" y="30671"/>
                      <a:pt x="137833" y="30194"/>
                    </a:cubicBezTo>
                    <a:cubicBezTo>
                      <a:pt x="141548" y="30194"/>
                      <a:pt x="145262" y="26384"/>
                      <a:pt x="148977" y="24289"/>
                    </a:cubicBezTo>
                    <a:cubicBezTo>
                      <a:pt x="145072" y="22098"/>
                      <a:pt x="141262" y="18193"/>
                      <a:pt x="137261" y="18097"/>
                    </a:cubicBezTo>
                    <a:cubicBezTo>
                      <a:pt x="119354" y="17335"/>
                      <a:pt x="101352" y="17717"/>
                      <a:pt x="83254" y="177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EC7D7827-7DD0-855F-3E7C-4F71890ED429}"/>
                  </a:ext>
                </a:extLst>
              </p:cNvPr>
              <p:cNvSpPr/>
              <p:nvPr/>
            </p:nvSpPr>
            <p:spPr>
              <a:xfrm>
                <a:off x="8398766" y="4159957"/>
                <a:ext cx="95621" cy="26351"/>
              </a:xfrm>
              <a:custGeom>
                <a:avLst/>
                <a:gdLst>
                  <a:gd name="connsiteX0" fmla="*/ 82489 w 166214"/>
                  <a:gd name="connsiteY0" fmla="*/ 45720 h 45804"/>
                  <a:gd name="connsiteX1" fmla="*/ 26101 w 166214"/>
                  <a:gd name="connsiteY1" fmla="*/ 45720 h 45804"/>
                  <a:gd name="connsiteX2" fmla="*/ 3 w 166214"/>
                  <a:gd name="connsiteY2" fmla="*/ 23336 h 45804"/>
                  <a:gd name="connsiteX3" fmla="*/ 25434 w 166214"/>
                  <a:gd name="connsiteY3" fmla="*/ 286 h 45804"/>
                  <a:gd name="connsiteX4" fmla="*/ 140497 w 166214"/>
                  <a:gd name="connsiteY4" fmla="*/ 286 h 45804"/>
                  <a:gd name="connsiteX5" fmla="*/ 166214 w 166214"/>
                  <a:gd name="connsiteY5" fmla="*/ 23241 h 45804"/>
                  <a:gd name="connsiteX6" fmla="*/ 140020 w 166214"/>
                  <a:gd name="connsiteY6" fmla="*/ 45720 h 45804"/>
                  <a:gd name="connsiteX7" fmla="*/ 82489 w 166214"/>
                  <a:gd name="connsiteY7" fmla="*/ 45720 h 45804"/>
                  <a:gd name="connsiteX8" fmla="*/ 82108 w 166214"/>
                  <a:gd name="connsiteY8" fmla="*/ 16764 h 45804"/>
                  <a:gd name="connsiteX9" fmla="*/ 28006 w 166214"/>
                  <a:gd name="connsiteY9" fmla="*/ 17050 h 45804"/>
                  <a:gd name="connsiteX10" fmla="*/ 16767 w 166214"/>
                  <a:gd name="connsiteY10" fmla="*/ 22765 h 45804"/>
                  <a:gd name="connsiteX11" fmla="*/ 27625 w 166214"/>
                  <a:gd name="connsiteY11" fmla="*/ 29146 h 45804"/>
                  <a:gd name="connsiteX12" fmla="*/ 137925 w 166214"/>
                  <a:gd name="connsiteY12" fmla="*/ 29146 h 45804"/>
                  <a:gd name="connsiteX13" fmla="*/ 148974 w 166214"/>
                  <a:gd name="connsiteY13" fmla="*/ 23146 h 45804"/>
                  <a:gd name="connsiteX14" fmla="*/ 137258 w 166214"/>
                  <a:gd name="connsiteY14" fmla="*/ 16954 h 45804"/>
                  <a:gd name="connsiteX15" fmla="*/ 82108 w 166214"/>
                  <a:gd name="connsiteY15" fmla="*/ 16764 h 45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14" h="45804">
                    <a:moveTo>
                      <a:pt x="82489" y="45720"/>
                    </a:moveTo>
                    <a:cubicBezTo>
                      <a:pt x="63725" y="45720"/>
                      <a:pt x="44866" y="45911"/>
                      <a:pt x="26101" y="45720"/>
                    </a:cubicBezTo>
                    <a:cubicBezTo>
                      <a:pt x="10004" y="45529"/>
                      <a:pt x="193" y="36957"/>
                      <a:pt x="3" y="23336"/>
                    </a:cubicBezTo>
                    <a:cubicBezTo>
                      <a:pt x="-188" y="9716"/>
                      <a:pt x="9242" y="476"/>
                      <a:pt x="25434" y="286"/>
                    </a:cubicBezTo>
                    <a:cubicBezTo>
                      <a:pt x="63820" y="-95"/>
                      <a:pt x="102111" y="-95"/>
                      <a:pt x="140497" y="286"/>
                    </a:cubicBezTo>
                    <a:cubicBezTo>
                      <a:pt x="156499" y="476"/>
                      <a:pt x="166309" y="9906"/>
                      <a:pt x="166214" y="23241"/>
                    </a:cubicBezTo>
                    <a:cubicBezTo>
                      <a:pt x="166024" y="36576"/>
                      <a:pt x="155832" y="45529"/>
                      <a:pt x="140020" y="45720"/>
                    </a:cubicBezTo>
                    <a:cubicBezTo>
                      <a:pt x="120780" y="45911"/>
                      <a:pt x="101634" y="45720"/>
                      <a:pt x="82489" y="45720"/>
                    </a:cubicBezTo>
                    <a:close/>
                    <a:moveTo>
                      <a:pt x="82108" y="16764"/>
                    </a:moveTo>
                    <a:cubicBezTo>
                      <a:pt x="64106" y="16764"/>
                      <a:pt x="46008" y="16383"/>
                      <a:pt x="28006" y="17050"/>
                    </a:cubicBezTo>
                    <a:cubicBezTo>
                      <a:pt x="24196" y="17145"/>
                      <a:pt x="20482" y="20765"/>
                      <a:pt x="16767" y="22765"/>
                    </a:cubicBezTo>
                    <a:cubicBezTo>
                      <a:pt x="20386" y="24956"/>
                      <a:pt x="23910" y="29051"/>
                      <a:pt x="27625" y="29146"/>
                    </a:cubicBezTo>
                    <a:cubicBezTo>
                      <a:pt x="64392" y="29623"/>
                      <a:pt x="101158" y="29623"/>
                      <a:pt x="137925" y="29146"/>
                    </a:cubicBezTo>
                    <a:cubicBezTo>
                      <a:pt x="141640" y="29146"/>
                      <a:pt x="145354" y="25241"/>
                      <a:pt x="148974" y="23146"/>
                    </a:cubicBezTo>
                    <a:cubicBezTo>
                      <a:pt x="145068" y="20955"/>
                      <a:pt x="141163" y="17145"/>
                      <a:pt x="137258" y="16954"/>
                    </a:cubicBezTo>
                    <a:cubicBezTo>
                      <a:pt x="118875" y="16383"/>
                      <a:pt x="100491" y="16764"/>
                      <a:pt x="82108" y="1676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C698E7AE-1296-E11B-44B8-91D70D8AD79F}"/>
                  </a:ext>
                </a:extLst>
              </p:cNvPr>
              <p:cNvSpPr/>
              <p:nvPr/>
            </p:nvSpPr>
            <p:spPr>
              <a:xfrm>
                <a:off x="8398816" y="4210877"/>
                <a:ext cx="95639" cy="26367"/>
              </a:xfrm>
              <a:custGeom>
                <a:avLst/>
                <a:gdLst>
                  <a:gd name="connsiteX0" fmla="*/ 82783 w 166245"/>
                  <a:gd name="connsiteY0" fmla="*/ 45792 h 45833"/>
                  <a:gd name="connsiteX1" fmla="*/ 26396 w 166245"/>
                  <a:gd name="connsiteY1" fmla="*/ 45792 h 45833"/>
                  <a:gd name="connsiteX2" fmla="*/ 11 w 166245"/>
                  <a:gd name="connsiteY2" fmla="*/ 23789 h 45833"/>
                  <a:gd name="connsiteX3" fmla="*/ 25062 w 166245"/>
                  <a:gd name="connsiteY3" fmla="*/ 357 h 45833"/>
                  <a:gd name="connsiteX4" fmla="*/ 141267 w 166245"/>
                  <a:gd name="connsiteY4" fmla="*/ 357 h 45833"/>
                  <a:gd name="connsiteX5" fmla="*/ 166222 w 166245"/>
                  <a:gd name="connsiteY5" fmla="*/ 24075 h 45833"/>
                  <a:gd name="connsiteX6" fmla="*/ 140410 w 166245"/>
                  <a:gd name="connsiteY6" fmla="*/ 45792 h 45833"/>
                  <a:gd name="connsiteX7" fmla="*/ 82783 w 166245"/>
                  <a:gd name="connsiteY7" fmla="*/ 45792 h 45833"/>
                  <a:gd name="connsiteX8" fmla="*/ 83355 w 166245"/>
                  <a:gd name="connsiteY8" fmla="*/ 16835 h 45833"/>
                  <a:gd name="connsiteX9" fmla="*/ 27062 w 166245"/>
                  <a:gd name="connsiteY9" fmla="*/ 17121 h 45833"/>
                  <a:gd name="connsiteX10" fmla="*/ 16585 w 166245"/>
                  <a:gd name="connsiteY10" fmla="*/ 22550 h 45833"/>
                  <a:gd name="connsiteX11" fmla="*/ 27157 w 166245"/>
                  <a:gd name="connsiteY11" fmla="*/ 29123 h 45833"/>
                  <a:gd name="connsiteX12" fmla="*/ 138600 w 166245"/>
                  <a:gd name="connsiteY12" fmla="*/ 29123 h 45833"/>
                  <a:gd name="connsiteX13" fmla="*/ 148982 w 166245"/>
                  <a:gd name="connsiteY13" fmla="*/ 22455 h 45833"/>
                  <a:gd name="connsiteX14" fmla="*/ 138505 w 166245"/>
                  <a:gd name="connsiteY14" fmla="*/ 17121 h 45833"/>
                  <a:gd name="connsiteX15" fmla="*/ 83355 w 166245"/>
                  <a:gd name="connsiteY15" fmla="*/ 16835 h 45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45" h="45833">
                    <a:moveTo>
                      <a:pt x="82783" y="45792"/>
                    </a:moveTo>
                    <a:cubicBezTo>
                      <a:pt x="64019" y="45792"/>
                      <a:pt x="45160" y="45887"/>
                      <a:pt x="26396" y="45792"/>
                    </a:cubicBezTo>
                    <a:cubicBezTo>
                      <a:pt x="10203" y="45696"/>
                      <a:pt x="297" y="37314"/>
                      <a:pt x="11" y="23789"/>
                    </a:cubicBezTo>
                    <a:cubicBezTo>
                      <a:pt x="-370" y="10168"/>
                      <a:pt x="9060" y="548"/>
                      <a:pt x="25062" y="357"/>
                    </a:cubicBezTo>
                    <a:cubicBezTo>
                      <a:pt x="63733" y="-119"/>
                      <a:pt x="102500" y="-119"/>
                      <a:pt x="141267" y="357"/>
                    </a:cubicBezTo>
                    <a:cubicBezTo>
                      <a:pt x="156888" y="548"/>
                      <a:pt x="166794" y="10835"/>
                      <a:pt x="166222" y="24075"/>
                    </a:cubicBezTo>
                    <a:cubicBezTo>
                      <a:pt x="165651" y="37029"/>
                      <a:pt x="155650" y="45601"/>
                      <a:pt x="140410" y="45792"/>
                    </a:cubicBezTo>
                    <a:cubicBezTo>
                      <a:pt x="121074" y="45887"/>
                      <a:pt x="101929" y="45792"/>
                      <a:pt x="82783" y="45792"/>
                    </a:cubicBezTo>
                    <a:close/>
                    <a:moveTo>
                      <a:pt x="83355" y="16835"/>
                    </a:moveTo>
                    <a:cubicBezTo>
                      <a:pt x="64591" y="16835"/>
                      <a:pt x="45827" y="16550"/>
                      <a:pt x="27062" y="17121"/>
                    </a:cubicBezTo>
                    <a:cubicBezTo>
                      <a:pt x="23538" y="17217"/>
                      <a:pt x="20014" y="20646"/>
                      <a:pt x="16585" y="22550"/>
                    </a:cubicBezTo>
                    <a:cubicBezTo>
                      <a:pt x="20109" y="24837"/>
                      <a:pt x="23633" y="29123"/>
                      <a:pt x="27157" y="29123"/>
                    </a:cubicBezTo>
                    <a:cubicBezTo>
                      <a:pt x="64305" y="29599"/>
                      <a:pt x="101453" y="29599"/>
                      <a:pt x="138600" y="29123"/>
                    </a:cubicBezTo>
                    <a:cubicBezTo>
                      <a:pt x="142124" y="29123"/>
                      <a:pt x="145458" y="24741"/>
                      <a:pt x="148982" y="22455"/>
                    </a:cubicBezTo>
                    <a:cubicBezTo>
                      <a:pt x="145458" y="20550"/>
                      <a:pt x="142029" y="17217"/>
                      <a:pt x="138505" y="17121"/>
                    </a:cubicBezTo>
                    <a:cubicBezTo>
                      <a:pt x="120122" y="16454"/>
                      <a:pt x="101738" y="16835"/>
                      <a:pt x="83355" y="1683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CE314567-B0CE-8CC5-8388-54DF56A52C21}"/>
                  </a:ext>
                </a:extLst>
              </p:cNvPr>
              <p:cNvSpPr/>
              <p:nvPr/>
            </p:nvSpPr>
            <p:spPr>
              <a:xfrm>
                <a:off x="8358930" y="4162587"/>
                <a:ext cx="28110" cy="22474"/>
              </a:xfrm>
              <a:custGeom>
                <a:avLst/>
                <a:gdLst>
                  <a:gd name="connsiteX0" fmla="*/ 19145 w 48863"/>
                  <a:gd name="connsiteY0" fmla="*/ 20098 h 39065"/>
                  <a:gd name="connsiteX1" fmla="*/ 35624 w 48863"/>
                  <a:gd name="connsiteY1" fmla="*/ 2096 h 39065"/>
                  <a:gd name="connsiteX2" fmla="*/ 48863 w 48863"/>
                  <a:gd name="connsiteY2" fmla="*/ 0 h 39065"/>
                  <a:gd name="connsiteX3" fmla="*/ 46958 w 48863"/>
                  <a:gd name="connsiteY3" fmla="*/ 13145 h 39065"/>
                  <a:gd name="connsiteX4" fmla="*/ 25527 w 48863"/>
                  <a:gd name="connsiteY4" fmla="*/ 35147 h 39065"/>
                  <a:gd name="connsiteX5" fmla="*/ 10192 w 48863"/>
                  <a:gd name="connsiteY5" fmla="*/ 35338 h 39065"/>
                  <a:gd name="connsiteX6" fmla="*/ 1905 w 48863"/>
                  <a:gd name="connsiteY6" fmla="*/ 26670 h 39065"/>
                  <a:gd name="connsiteX7" fmla="*/ 0 w 48863"/>
                  <a:gd name="connsiteY7" fmla="*/ 13240 h 39065"/>
                  <a:gd name="connsiteX8" fmla="*/ 12668 w 48863"/>
                  <a:gd name="connsiteY8" fmla="*/ 14573 h 39065"/>
                  <a:gd name="connsiteX9" fmla="*/ 19145 w 48863"/>
                  <a:gd name="connsiteY9" fmla="*/ 20098 h 39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63" h="39065">
                    <a:moveTo>
                      <a:pt x="19145" y="20098"/>
                    </a:moveTo>
                    <a:cubicBezTo>
                      <a:pt x="24670" y="13811"/>
                      <a:pt x="29433" y="7049"/>
                      <a:pt x="35624" y="2096"/>
                    </a:cubicBezTo>
                    <a:cubicBezTo>
                      <a:pt x="38672" y="-381"/>
                      <a:pt x="44387" y="572"/>
                      <a:pt x="48863" y="0"/>
                    </a:cubicBezTo>
                    <a:cubicBezTo>
                      <a:pt x="48292" y="4477"/>
                      <a:pt x="49340" y="10192"/>
                      <a:pt x="46958" y="13145"/>
                    </a:cubicBezTo>
                    <a:cubicBezTo>
                      <a:pt x="40577" y="21146"/>
                      <a:pt x="32671" y="27813"/>
                      <a:pt x="25527" y="35147"/>
                    </a:cubicBezTo>
                    <a:cubicBezTo>
                      <a:pt x="20479" y="40291"/>
                      <a:pt x="15431" y="40386"/>
                      <a:pt x="10192" y="35338"/>
                    </a:cubicBezTo>
                    <a:cubicBezTo>
                      <a:pt x="7334" y="32576"/>
                      <a:pt x="3429" y="30099"/>
                      <a:pt x="1905" y="26670"/>
                    </a:cubicBezTo>
                    <a:cubicBezTo>
                      <a:pt x="191" y="22670"/>
                      <a:pt x="572" y="17717"/>
                      <a:pt x="0" y="13240"/>
                    </a:cubicBezTo>
                    <a:cubicBezTo>
                      <a:pt x="4191" y="13621"/>
                      <a:pt x="8573" y="13621"/>
                      <a:pt x="12668" y="14573"/>
                    </a:cubicBezTo>
                    <a:cubicBezTo>
                      <a:pt x="14478" y="15050"/>
                      <a:pt x="15907" y="17240"/>
                      <a:pt x="19145" y="2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1AE0DE21-6E3F-B2FA-648A-2D8E2A7F4199}"/>
                  </a:ext>
                </a:extLst>
              </p:cNvPr>
              <p:cNvSpPr/>
              <p:nvPr/>
            </p:nvSpPr>
            <p:spPr>
              <a:xfrm>
                <a:off x="8359095" y="4214699"/>
                <a:ext cx="28056" cy="22434"/>
              </a:xfrm>
              <a:custGeom>
                <a:avLst/>
                <a:gdLst>
                  <a:gd name="connsiteX0" fmla="*/ 18574 w 48768"/>
                  <a:gd name="connsiteY0" fmla="*/ 19907 h 38996"/>
                  <a:gd name="connsiteX1" fmla="*/ 35528 w 48768"/>
                  <a:gd name="connsiteY1" fmla="*/ 1714 h 38996"/>
                  <a:gd name="connsiteX2" fmla="*/ 48768 w 48768"/>
                  <a:gd name="connsiteY2" fmla="*/ 0 h 38996"/>
                  <a:gd name="connsiteX3" fmla="*/ 46482 w 48768"/>
                  <a:gd name="connsiteY3" fmla="*/ 13240 h 38996"/>
                  <a:gd name="connsiteX4" fmla="*/ 24956 w 48768"/>
                  <a:gd name="connsiteY4" fmla="*/ 35242 h 38996"/>
                  <a:gd name="connsiteX5" fmla="*/ 9716 w 48768"/>
                  <a:gd name="connsiteY5" fmla="*/ 34957 h 38996"/>
                  <a:gd name="connsiteX6" fmla="*/ 1429 w 48768"/>
                  <a:gd name="connsiteY6" fmla="*/ 26289 h 38996"/>
                  <a:gd name="connsiteX7" fmla="*/ 0 w 48768"/>
                  <a:gd name="connsiteY7" fmla="*/ 12859 h 38996"/>
                  <a:gd name="connsiteX8" fmla="*/ 12573 w 48768"/>
                  <a:gd name="connsiteY8" fmla="*/ 14668 h 38996"/>
                  <a:gd name="connsiteX9" fmla="*/ 18574 w 48768"/>
                  <a:gd name="connsiteY9" fmla="*/ 19907 h 389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768" h="38996">
                    <a:moveTo>
                      <a:pt x="18574" y="19907"/>
                    </a:moveTo>
                    <a:cubicBezTo>
                      <a:pt x="24479" y="13335"/>
                      <a:pt x="29242" y="6667"/>
                      <a:pt x="35528" y="1714"/>
                    </a:cubicBezTo>
                    <a:cubicBezTo>
                      <a:pt x="38576" y="-667"/>
                      <a:pt x="44291" y="476"/>
                      <a:pt x="48768" y="0"/>
                    </a:cubicBezTo>
                    <a:cubicBezTo>
                      <a:pt x="48101" y="4477"/>
                      <a:pt x="48959" y="10192"/>
                      <a:pt x="46482" y="13240"/>
                    </a:cubicBezTo>
                    <a:cubicBezTo>
                      <a:pt x="40100" y="21241"/>
                      <a:pt x="32195" y="28004"/>
                      <a:pt x="24956" y="35242"/>
                    </a:cubicBezTo>
                    <a:cubicBezTo>
                      <a:pt x="19717" y="40481"/>
                      <a:pt x="14764" y="40100"/>
                      <a:pt x="9716" y="34957"/>
                    </a:cubicBezTo>
                    <a:cubicBezTo>
                      <a:pt x="6953" y="32099"/>
                      <a:pt x="2858" y="29718"/>
                      <a:pt x="1429" y="26289"/>
                    </a:cubicBezTo>
                    <a:cubicBezTo>
                      <a:pt x="-190" y="22288"/>
                      <a:pt x="381" y="17431"/>
                      <a:pt x="0" y="12859"/>
                    </a:cubicBezTo>
                    <a:cubicBezTo>
                      <a:pt x="4191" y="13430"/>
                      <a:pt x="8477" y="13716"/>
                      <a:pt x="12573" y="14668"/>
                    </a:cubicBezTo>
                    <a:cubicBezTo>
                      <a:pt x="14097" y="14954"/>
                      <a:pt x="15335" y="16954"/>
                      <a:pt x="18574" y="1990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0912DFF1-B199-F543-7A69-015E3B1595CB}"/>
                  </a:ext>
                </a:extLst>
              </p:cNvPr>
              <p:cNvSpPr/>
              <p:nvPr/>
            </p:nvSpPr>
            <p:spPr>
              <a:xfrm>
                <a:off x="8358985" y="4110839"/>
                <a:ext cx="28275" cy="22244"/>
              </a:xfrm>
              <a:custGeom>
                <a:avLst/>
                <a:gdLst>
                  <a:gd name="connsiteX0" fmla="*/ 19050 w 49149"/>
                  <a:gd name="connsiteY0" fmla="*/ 19848 h 38665"/>
                  <a:gd name="connsiteX1" fmla="*/ 35909 w 49149"/>
                  <a:gd name="connsiteY1" fmla="*/ 1370 h 38665"/>
                  <a:gd name="connsiteX2" fmla="*/ 49149 w 49149"/>
                  <a:gd name="connsiteY2" fmla="*/ 131 h 38665"/>
                  <a:gd name="connsiteX3" fmla="*/ 46958 w 49149"/>
                  <a:gd name="connsiteY3" fmla="*/ 12514 h 38665"/>
                  <a:gd name="connsiteX4" fmla="*/ 25432 w 49149"/>
                  <a:gd name="connsiteY4" fmla="*/ 34612 h 38665"/>
                  <a:gd name="connsiteX5" fmla="*/ 10096 w 49149"/>
                  <a:gd name="connsiteY5" fmla="*/ 34993 h 38665"/>
                  <a:gd name="connsiteX6" fmla="*/ 1810 w 49149"/>
                  <a:gd name="connsiteY6" fmla="*/ 26325 h 38665"/>
                  <a:gd name="connsiteX7" fmla="*/ 0 w 49149"/>
                  <a:gd name="connsiteY7" fmla="*/ 12895 h 38665"/>
                  <a:gd name="connsiteX8" fmla="*/ 12763 w 49149"/>
                  <a:gd name="connsiteY8" fmla="*/ 14324 h 38665"/>
                  <a:gd name="connsiteX9" fmla="*/ 19050 w 49149"/>
                  <a:gd name="connsiteY9" fmla="*/ 19848 h 38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149" h="38665">
                    <a:moveTo>
                      <a:pt x="19050" y="19848"/>
                    </a:moveTo>
                    <a:cubicBezTo>
                      <a:pt x="24955" y="13181"/>
                      <a:pt x="29718" y="6323"/>
                      <a:pt x="35909" y="1370"/>
                    </a:cubicBezTo>
                    <a:cubicBezTo>
                      <a:pt x="38862" y="-916"/>
                      <a:pt x="44672" y="417"/>
                      <a:pt x="49149" y="131"/>
                    </a:cubicBezTo>
                    <a:cubicBezTo>
                      <a:pt x="48482" y="4322"/>
                      <a:pt x="49339" y="9656"/>
                      <a:pt x="46958" y="12514"/>
                    </a:cubicBezTo>
                    <a:cubicBezTo>
                      <a:pt x="40481" y="20420"/>
                      <a:pt x="32576" y="27278"/>
                      <a:pt x="25432" y="34612"/>
                    </a:cubicBezTo>
                    <a:cubicBezTo>
                      <a:pt x="20384" y="39755"/>
                      <a:pt x="15335" y="40136"/>
                      <a:pt x="10096" y="34993"/>
                    </a:cubicBezTo>
                    <a:cubicBezTo>
                      <a:pt x="7239" y="32135"/>
                      <a:pt x="3334" y="29754"/>
                      <a:pt x="1810" y="26325"/>
                    </a:cubicBezTo>
                    <a:cubicBezTo>
                      <a:pt x="95" y="22325"/>
                      <a:pt x="476" y="17372"/>
                      <a:pt x="0" y="12895"/>
                    </a:cubicBezTo>
                    <a:cubicBezTo>
                      <a:pt x="4286" y="13371"/>
                      <a:pt x="8572" y="13466"/>
                      <a:pt x="12763" y="14324"/>
                    </a:cubicBezTo>
                    <a:cubicBezTo>
                      <a:pt x="14288" y="14705"/>
                      <a:pt x="15526" y="16705"/>
                      <a:pt x="19050" y="1984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3B38AF10-B4FC-B911-D38F-7B622DCA036E}"/>
                </a:ext>
              </a:extLst>
            </p:cNvPr>
            <p:cNvSpPr txBox="1"/>
            <p:nvPr/>
          </p:nvSpPr>
          <p:spPr>
            <a:xfrm>
              <a:off x="3622071" y="2484666"/>
              <a:ext cx="4719509" cy="107368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4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</a:t>
              </a:r>
              <a:endParaRPr lang="en-US" altLang="zh-CN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44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       </a:t>
              </a:r>
              <a:endParaRPr lang="en-US" sz="8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黑宋简体" panose="02000000000000000000" pitchFamily="2" charset="-122"/>
                <a:ea typeface="方正粗黑宋简体" panose="02000000000000000000" pitchFamily="2" charset="-122"/>
              </a:endParaRPr>
            </a:p>
          </p:txBody>
        </p:sp>
      </p:grpSp>
      <p:sp>
        <p:nvSpPr>
          <p:cNvPr id="3" name="文本框 2">
            <a:extLst>
              <a:ext uri="{FF2B5EF4-FFF2-40B4-BE49-F238E27FC236}">
                <a16:creationId xmlns:a16="http://schemas.microsoft.com/office/drawing/2014/main" id="{CBFDDB1D-1BCC-B3CA-C57D-26D858D6C22F}"/>
              </a:ext>
            </a:extLst>
          </p:cNvPr>
          <p:cNvSpPr txBox="1"/>
          <p:nvPr/>
        </p:nvSpPr>
        <p:spPr>
          <a:xfrm>
            <a:off x="456094" y="104088"/>
            <a:ext cx="5457825" cy="7694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4400" dirty="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我是答题人：</a:t>
            </a:r>
            <a:endParaRPr lang="en-US" altLang="zh-CN" sz="4400" dirty="0">
              <a:latin typeface="方正粗黑宋简体" panose="02000000000000000000" pitchFamily="2" charset="-122"/>
              <a:ea typeface="方正粗黑宋简体" panose="02000000000000000000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740D5F4-1EB6-E3E6-81E0-D3D965DC7456}"/>
              </a:ext>
            </a:extLst>
          </p:cNvPr>
          <p:cNvSpPr txBox="1"/>
          <p:nvPr/>
        </p:nvSpPr>
        <p:spPr>
          <a:xfrm>
            <a:off x="456094" y="1370687"/>
            <a:ext cx="11830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1.</a:t>
            </a:r>
            <a:r>
              <a:rPr lang="zh-CN" altLang="en-US" sz="3200" dirty="0"/>
              <a:t>那时任何一处我想去的地方都会随着我的到来而平坦舒适吧？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DA91450-918A-A73A-5026-A6BF8B978790}"/>
              </a:ext>
            </a:extLst>
          </p:cNvPr>
          <p:cNvSpPr txBox="1"/>
          <p:nvPr/>
        </p:nvSpPr>
        <p:spPr>
          <a:xfrm>
            <a:off x="1162050" y="2676525"/>
            <a:ext cx="4067175" cy="75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8270F77-4E94-1EB9-C1C6-E28B00E1044E}"/>
              </a:ext>
            </a:extLst>
          </p:cNvPr>
          <p:cNvSpPr txBox="1"/>
          <p:nvPr/>
        </p:nvSpPr>
        <p:spPr>
          <a:xfrm>
            <a:off x="543231" y="2702458"/>
            <a:ext cx="116566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参考答案：①通过内心独白，体现对一双结实鞋子的渴望②对自由与远方的向往③摆脱目前的生活、心理困境，过上平坦舒适生活的憧憬。</a:t>
            </a:r>
          </a:p>
        </p:txBody>
      </p:sp>
    </p:spTree>
    <p:extLst>
      <p:ext uri="{BB962C8B-B14F-4D97-AF65-F5344CB8AC3E}">
        <p14:creationId xmlns:p14="http://schemas.microsoft.com/office/powerpoint/2010/main" val="591787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20BAE-0D9C-9695-919F-3CFD595E5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87ED1D-FF43-B709-A6C7-1E9F06633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0ACF883A-770D-26EE-74B4-47553242A3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001625" cy="7366511"/>
          </a:xfrm>
          <a:prstGeom prst="rect">
            <a:avLst/>
          </a:prstGeom>
        </p:spPr>
      </p:pic>
      <p:grpSp>
        <p:nvGrpSpPr>
          <p:cNvPr id="11" name="组合 10">
            <a:extLst>
              <a:ext uri="{FF2B5EF4-FFF2-40B4-BE49-F238E27FC236}">
                <a16:creationId xmlns:a16="http://schemas.microsoft.com/office/drawing/2014/main" id="{348FED08-FE76-BCC3-C512-6C784A3C8624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228181" y="1086763"/>
            <a:ext cx="12297194" cy="4400550"/>
            <a:chOff x="3434653" y="1879668"/>
            <a:chExt cx="5321675" cy="2554750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DF268347-3ED5-E32F-50F6-4040E301FCA9}"/>
                </a:ext>
              </a:extLst>
            </p:cNvPr>
            <p:cNvGrpSpPr/>
            <p:nvPr/>
          </p:nvGrpSpPr>
          <p:grpSpPr>
            <a:xfrm>
              <a:off x="3434653" y="1879668"/>
              <a:ext cx="5321675" cy="2554750"/>
              <a:chOff x="3434653" y="1879668"/>
              <a:chExt cx="5321675" cy="2554750"/>
            </a:xfrm>
          </p:grpSpPr>
          <p:sp>
            <p:nvSpPr>
              <p:cNvPr id="14" name="矩形">
                <a:extLst>
                  <a:ext uri="{FF2B5EF4-FFF2-40B4-BE49-F238E27FC236}">
                    <a16:creationId xmlns:a16="http://schemas.microsoft.com/office/drawing/2014/main" id="{261F36AC-875F-98C3-4F2F-941C3D2C698A}"/>
                  </a:ext>
                </a:extLst>
              </p:cNvPr>
              <p:cNvSpPr/>
              <p:nvPr/>
            </p:nvSpPr>
            <p:spPr bwMode="auto">
              <a:xfrm>
                <a:off x="3434653" y="1879668"/>
                <a:ext cx="5321675" cy="2532319"/>
              </a:xfrm>
              <a:custGeom>
                <a:avLst/>
                <a:gdLst>
                  <a:gd name="T0" fmla="*/ 3125 w 3125"/>
                  <a:gd name="T1" fmla="*/ 1280 h 1280"/>
                  <a:gd name="T2" fmla="*/ 0 w 3125"/>
                  <a:gd name="T3" fmla="*/ 1280 h 1280"/>
                  <a:gd name="T4" fmla="*/ 0 w 3125"/>
                  <a:gd name="T5" fmla="*/ 123 h 1280"/>
                  <a:gd name="T6" fmla="*/ 9 w 3125"/>
                  <a:gd name="T7" fmla="*/ 123 h 1280"/>
                  <a:gd name="T8" fmla="*/ 9 w 3125"/>
                  <a:gd name="T9" fmla="*/ 1272 h 1280"/>
                  <a:gd name="T10" fmla="*/ 3115 w 3125"/>
                  <a:gd name="T11" fmla="*/ 1272 h 1280"/>
                  <a:gd name="T12" fmla="*/ 3115 w 3125"/>
                  <a:gd name="T13" fmla="*/ 9 h 1280"/>
                  <a:gd name="T14" fmla="*/ 123 w 3125"/>
                  <a:gd name="T15" fmla="*/ 9 h 1280"/>
                  <a:gd name="T16" fmla="*/ 123 w 3125"/>
                  <a:gd name="T17" fmla="*/ 0 h 1280"/>
                  <a:gd name="T18" fmla="*/ 3125 w 3125"/>
                  <a:gd name="T19" fmla="*/ 0 h 1280"/>
                  <a:gd name="T20" fmla="*/ 3125 w 3125"/>
                  <a:gd name="T21" fmla="*/ 1280 h 1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25" h="1280">
                    <a:moveTo>
                      <a:pt x="3125" y="1280"/>
                    </a:moveTo>
                    <a:lnTo>
                      <a:pt x="0" y="1280"/>
                    </a:lnTo>
                    <a:lnTo>
                      <a:pt x="0" y="123"/>
                    </a:lnTo>
                    <a:lnTo>
                      <a:pt x="9" y="123"/>
                    </a:lnTo>
                    <a:lnTo>
                      <a:pt x="9" y="1272"/>
                    </a:lnTo>
                    <a:lnTo>
                      <a:pt x="3115" y="1272"/>
                    </a:lnTo>
                    <a:lnTo>
                      <a:pt x="3115" y="9"/>
                    </a:lnTo>
                    <a:lnTo>
                      <a:pt x="123" y="9"/>
                    </a:lnTo>
                    <a:lnTo>
                      <a:pt x="123" y="0"/>
                    </a:lnTo>
                    <a:lnTo>
                      <a:pt x="3125" y="0"/>
                    </a:lnTo>
                    <a:lnTo>
                      <a:pt x="3125" y="128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5" name="矩形 226">
                <a:extLst>
                  <a:ext uri="{FF2B5EF4-FFF2-40B4-BE49-F238E27FC236}">
                    <a16:creationId xmlns:a16="http://schemas.microsoft.com/office/drawing/2014/main" id="{990D6F02-21E2-46D9-A1FB-5ABD155D1FDC}"/>
                  </a:ext>
                </a:extLst>
              </p:cNvPr>
              <p:cNvSpPr/>
              <p:nvPr/>
            </p:nvSpPr>
            <p:spPr>
              <a:xfrm>
                <a:off x="3530600" y="1913055"/>
                <a:ext cx="5129782" cy="2450883"/>
              </a:xfrm>
              <a:custGeom>
                <a:avLst/>
                <a:gdLst>
                  <a:gd name="connsiteX0" fmla="*/ 0 w 5128129"/>
                  <a:gd name="connsiteY0" fmla="*/ 0 h 2010840"/>
                  <a:gd name="connsiteX1" fmla="*/ 5128129 w 5128129"/>
                  <a:gd name="connsiteY1" fmla="*/ 0 h 2010840"/>
                  <a:gd name="connsiteX2" fmla="*/ 5128129 w 5128129"/>
                  <a:gd name="connsiteY2" fmla="*/ 2010840 h 2010840"/>
                  <a:gd name="connsiteX3" fmla="*/ 0 w 5128129"/>
                  <a:gd name="connsiteY3" fmla="*/ 2010840 h 2010840"/>
                  <a:gd name="connsiteX4" fmla="*/ 0 w 5128129"/>
                  <a:gd name="connsiteY4" fmla="*/ 0 h 2010840"/>
                  <a:gd name="connsiteX0-1" fmla="*/ 1653 w 5129782"/>
                  <a:gd name="connsiteY0-2" fmla="*/ 0 h 2010840"/>
                  <a:gd name="connsiteX1-3" fmla="*/ 5129782 w 5129782"/>
                  <a:gd name="connsiteY1-4" fmla="*/ 0 h 2010840"/>
                  <a:gd name="connsiteX2-5" fmla="*/ 5129782 w 5129782"/>
                  <a:gd name="connsiteY2-6" fmla="*/ 2010840 h 2010840"/>
                  <a:gd name="connsiteX3-7" fmla="*/ 1653 w 5129782"/>
                  <a:gd name="connsiteY3-8" fmla="*/ 2010840 h 2010840"/>
                  <a:gd name="connsiteX4-9" fmla="*/ 0 w 5129782"/>
                  <a:gd name="connsiteY4-10" fmla="*/ 71970 h 2010840"/>
                  <a:gd name="connsiteX5" fmla="*/ 1653 w 5129782"/>
                  <a:gd name="connsiteY5" fmla="*/ 0 h 2010840"/>
                  <a:gd name="connsiteX0-11" fmla="*/ 1653 w 5129782"/>
                  <a:gd name="connsiteY0-12" fmla="*/ 1055 h 2011895"/>
                  <a:gd name="connsiteX1-13" fmla="*/ 79375 w 5129782"/>
                  <a:gd name="connsiteY1-14" fmla="*/ 0 h 2011895"/>
                  <a:gd name="connsiteX2-15" fmla="*/ 5129782 w 5129782"/>
                  <a:gd name="connsiteY2-16" fmla="*/ 1055 h 2011895"/>
                  <a:gd name="connsiteX3-17" fmla="*/ 5129782 w 5129782"/>
                  <a:gd name="connsiteY3-18" fmla="*/ 2011895 h 2011895"/>
                  <a:gd name="connsiteX4-19" fmla="*/ 1653 w 5129782"/>
                  <a:gd name="connsiteY4-20" fmla="*/ 2011895 h 2011895"/>
                  <a:gd name="connsiteX5-21" fmla="*/ 0 w 5129782"/>
                  <a:gd name="connsiteY5-22" fmla="*/ 73025 h 2011895"/>
                  <a:gd name="connsiteX6" fmla="*/ 1653 w 5129782"/>
                  <a:gd name="connsiteY6" fmla="*/ 1055 h 2011895"/>
                  <a:gd name="connsiteX0-23" fmla="*/ 52453 w 5129782"/>
                  <a:gd name="connsiteY0-24" fmla="*/ 35980 h 2011895"/>
                  <a:gd name="connsiteX1-25" fmla="*/ 79375 w 5129782"/>
                  <a:gd name="connsiteY1-26" fmla="*/ 0 h 2011895"/>
                  <a:gd name="connsiteX2-27" fmla="*/ 5129782 w 5129782"/>
                  <a:gd name="connsiteY2-28" fmla="*/ 1055 h 2011895"/>
                  <a:gd name="connsiteX3-29" fmla="*/ 5129782 w 5129782"/>
                  <a:gd name="connsiteY3-30" fmla="*/ 2011895 h 2011895"/>
                  <a:gd name="connsiteX4-31" fmla="*/ 1653 w 5129782"/>
                  <a:gd name="connsiteY4-32" fmla="*/ 2011895 h 2011895"/>
                  <a:gd name="connsiteX5-33" fmla="*/ 0 w 5129782"/>
                  <a:gd name="connsiteY5-34" fmla="*/ 73025 h 2011895"/>
                  <a:gd name="connsiteX6-35" fmla="*/ 52453 w 5129782"/>
                  <a:gd name="connsiteY6-36" fmla="*/ 35980 h 201189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21" y="connsiteY5-22"/>
                  </a:cxn>
                  <a:cxn ang="0">
                    <a:pos x="connsiteX6-35" y="connsiteY6-36"/>
                  </a:cxn>
                </a:cxnLst>
                <a:rect l="l" t="t" r="r" b="b"/>
                <a:pathLst>
                  <a:path w="5129782" h="2011895">
                    <a:moveTo>
                      <a:pt x="52453" y="35980"/>
                    </a:moveTo>
                    <a:lnTo>
                      <a:pt x="79375" y="0"/>
                    </a:lnTo>
                    <a:lnTo>
                      <a:pt x="5129782" y="1055"/>
                    </a:lnTo>
                    <a:lnTo>
                      <a:pt x="5129782" y="2011895"/>
                    </a:lnTo>
                    <a:lnTo>
                      <a:pt x="1653" y="2011895"/>
                    </a:lnTo>
                    <a:lnTo>
                      <a:pt x="0" y="73025"/>
                    </a:lnTo>
                    <a:lnTo>
                      <a:pt x="52453" y="35980"/>
                    </a:lnTo>
                    <a:close/>
                  </a:path>
                </a:pathLst>
              </a:custGeom>
              <a:noFill/>
              <a:ln w="15875">
                <a:gradFill>
                  <a:gsLst>
                    <a:gs pos="0">
                      <a:srgbClr val="1865F1"/>
                    </a:gs>
                    <a:gs pos="100000">
                      <a:srgbClr val="3B7DF3"/>
                    </a:gs>
                  </a:gsLst>
                  <a:lin ang="5400000" scaled="1"/>
                </a:gra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三角形">
                <a:extLst>
                  <a:ext uri="{FF2B5EF4-FFF2-40B4-BE49-F238E27FC236}">
                    <a16:creationId xmlns:a16="http://schemas.microsoft.com/office/drawing/2014/main" id="{979F893B-AD71-2306-716B-2D4D5509F15E}"/>
                  </a:ext>
                </a:extLst>
              </p:cNvPr>
              <p:cNvSpPr/>
              <p:nvPr/>
            </p:nvSpPr>
            <p:spPr bwMode="auto">
              <a:xfrm>
                <a:off x="3434846" y="2339023"/>
                <a:ext cx="209550" cy="209550"/>
              </a:xfrm>
              <a:custGeom>
                <a:avLst/>
                <a:gdLst>
                  <a:gd name="T0" fmla="*/ 118 w 118"/>
                  <a:gd name="T1" fmla="*/ 0 h 118"/>
                  <a:gd name="T2" fmla="*/ 118 w 118"/>
                  <a:gd name="T3" fmla="*/ 118 h 118"/>
                  <a:gd name="T4" fmla="*/ 0 w 118"/>
                  <a:gd name="T5" fmla="*/ 118 h 118"/>
                  <a:gd name="T6" fmla="*/ 118 w 118"/>
                  <a:gd name="T7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118">
                    <a:moveTo>
                      <a:pt x="118" y="0"/>
                    </a:moveTo>
                    <a:lnTo>
                      <a:pt x="118" y="118"/>
                    </a:lnTo>
                    <a:lnTo>
                      <a:pt x="0" y="118"/>
                    </a:lnTo>
                    <a:lnTo>
                      <a:pt x="118" y="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52DAE91A-7049-B0B7-404B-3C5DEEE5BD04}"/>
                  </a:ext>
                </a:extLst>
              </p:cNvPr>
              <p:cNvSpPr/>
              <p:nvPr/>
            </p:nvSpPr>
            <p:spPr>
              <a:xfrm>
                <a:off x="8178432" y="4117789"/>
                <a:ext cx="326296" cy="316629"/>
              </a:xfrm>
              <a:custGeom>
                <a:avLst/>
                <a:gdLst>
                  <a:gd name="connsiteX0" fmla="*/ 190 w 567187"/>
                  <a:gd name="connsiteY0" fmla="*/ 426581 h 550382"/>
                  <a:gd name="connsiteX1" fmla="*/ 30099 w 567187"/>
                  <a:gd name="connsiteY1" fmla="*/ 411532 h 550382"/>
                  <a:gd name="connsiteX2" fmla="*/ 30099 w 567187"/>
                  <a:gd name="connsiteY2" fmla="*/ 372956 h 550382"/>
                  <a:gd name="connsiteX3" fmla="*/ 30956 w 567187"/>
                  <a:gd name="connsiteY3" fmla="*/ 311043 h 550382"/>
                  <a:gd name="connsiteX4" fmla="*/ 72104 w 567187"/>
                  <a:gd name="connsiteY4" fmla="*/ 256084 h 550382"/>
                  <a:gd name="connsiteX5" fmla="*/ 142113 w 567187"/>
                  <a:gd name="connsiteY5" fmla="*/ 228842 h 550382"/>
                  <a:gd name="connsiteX6" fmla="*/ 147733 w 567187"/>
                  <a:gd name="connsiteY6" fmla="*/ 205315 h 550382"/>
                  <a:gd name="connsiteX7" fmla="*/ 125920 w 567187"/>
                  <a:gd name="connsiteY7" fmla="*/ 168930 h 550382"/>
                  <a:gd name="connsiteX8" fmla="*/ 119063 w 567187"/>
                  <a:gd name="connsiteY8" fmla="*/ 163120 h 550382"/>
                  <a:gd name="connsiteX9" fmla="*/ 101155 w 567187"/>
                  <a:gd name="connsiteY9" fmla="*/ 117495 h 550382"/>
                  <a:gd name="connsiteX10" fmla="*/ 103822 w 567187"/>
                  <a:gd name="connsiteY10" fmla="*/ 92730 h 550382"/>
                  <a:gd name="connsiteX11" fmla="*/ 126873 w 567187"/>
                  <a:gd name="connsiteY11" fmla="*/ 28722 h 550382"/>
                  <a:gd name="connsiteX12" fmla="*/ 220789 w 567187"/>
                  <a:gd name="connsiteY12" fmla="*/ 4624 h 550382"/>
                  <a:gd name="connsiteX13" fmla="*/ 279273 w 567187"/>
                  <a:gd name="connsiteY13" fmla="*/ 78252 h 550382"/>
                  <a:gd name="connsiteX14" fmla="*/ 280701 w 567187"/>
                  <a:gd name="connsiteY14" fmla="*/ 104732 h 550382"/>
                  <a:gd name="connsiteX15" fmla="*/ 284321 w 567187"/>
                  <a:gd name="connsiteY15" fmla="*/ 119400 h 550382"/>
                  <a:gd name="connsiteX16" fmla="*/ 266509 w 567187"/>
                  <a:gd name="connsiteY16" fmla="*/ 162929 h 550382"/>
                  <a:gd name="connsiteX17" fmla="*/ 257556 w 567187"/>
                  <a:gd name="connsiteY17" fmla="*/ 171978 h 550382"/>
                  <a:gd name="connsiteX18" fmla="*/ 241173 w 567187"/>
                  <a:gd name="connsiteY18" fmla="*/ 200267 h 550382"/>
                  <a:gd name="connsiteX19" fmla="*/ 247174 w 567187"/>
                  <a:gd name="connsiteY19" fmla="*/ 229985 h 550382"/>
                  <a:gd name="connsiteX20" fmla="*/ 271843 w 567187"/>
                  <a:gd name="connsiteY20" fmla="*/ 239701 h 550382"/>
                  <a:gd name="connsiteX21" fmla="*/ 350901 w 567187"/>
                  <a:gd name="connsiteY21" fmla="*/ 255512 h 550382"/>
                  <a:gd name="connsiteX22" fmla="*/ 363379 w 567187"/>
                  <a:gd name="connsiteY22" fmla="*/ 263894 h 550382"/>
                  <a:gd name="connsiteX23" fmla="*/ 351187 w 567187"/>
                  <a:gd name="connsiteY23" fmla="*/ 271705 h 550382"/>
                  <a:gd name="connsiteX24" fmla="*/ 292798 w 567187"/>
                  <a:gd name="connsiteY24" fmla="*/ 271705 h 550382"/>
                  <a:gd name="connsiteX25" fmla="*/ 292798 w 567187"/>
                  <a:gd name="connsiteY25" fmla="*/ 293327 h 550382"/>
                  <a:gd name="connsiteX26" fmla="*/ 457771 w 567187"/>
                  <a:gd name="connsiteY26" fmla="*/ 293327 h 550382"/>
                  <a:gd name="connsiteX27" fmla="*/ 457771 w 567187"/>
                  <a:gd name="connsiteY27" fmla="*/ 271705 h 550382"/>
                  <a:gd name="connsiteX28" fmla="*/ 405098 w 567187"/>
                  <a:gd name="connsiteY28" fmla="*/ 271705 h 550382"/>
                  <a:gd name="connsiteX29" fmla="*/ 395288 w 567187"/>
                  <a:gd name="connsiteY29" fmla="*/ 271419 h 550382"/>
                  <a:gd name="connsiteX30" fmla="*/ 386429 w 567187"/>
                  <a:gd name="connsiteY30" fmla="*/ 263513 h 550382"/>
                  <a:gd name="connsiteX31" fmla="*/ 395383 w 567187"/>
                  <a:gd name="connsiteY31" fmla="*/ 255893 h 550382"/>
                  <a:gd name="connsiteX32" fmla="*/ 428530 w 567187"/>
                  <a:gd name="connsiteY32" fmla="*/ 255417 h 550382"/>
                  <a:gd name="connsiteX33" fmla="*/ 460629 w 567187"/>
                  <a:gd name="connsiteY33" fmla="*/ 255512 h 550382"/>
                  <a:gd name="connsiteX34" fmla="*/ 474916 w 567187"/>
                  <a:gd name="connsiteY34" fmla="*/ 268943 h 550382"/>
                  <a:gd name="connsiteX35" fmla="*/ 474821 w 567187"/>
                  <a:gd name="connsiteY35" fmla="*/ 297708 h 550382"/>
                  <a:gd name="connsiteX36" fmla="*/ 471201 w 567187"/>
                  <a:gd name="connsiteY36" fmla="*/ 306661 h 550382"/>
                  <a:gd name="connsiteX37" fmla="*/ 470916 w 567187"/>
                  <a:gd name="connsiteY37" fmla="*/ 337713 h 550382"/>
                  <a:gd name="connsiteX38" fmla="*/ 474916 w 567187"/>
                  <a:gd name="connsiteY38" fmla="*/ 348762 h 550382"/>
                  <a:gd name="connsiteX39" fmla="*/ 474916 w 567187"/>
                  <a:gd name="connsiteY39" fmla="*/ 374194 h 550382"/>
                  <a:gd name="connsiteX40" fmla="*/ 471488 w 567187"/>
                  <a:gd name="connsiteY40" fmla="*/ 384195 h 550382"/>
                  <a:gd name="connsiteX41" fmla="*/ 464058 w 567187"/>
                  <a:gd name="connsiteY41" fmla="*/ 411532 h 550382"/>
                  <a:gd name="connsiteX42" fmla="*/ 538067 w 567187"/>
                  <a:gd name="connsiteY42" fmla="*/ 411532 h 550382"/>
                  <a:gd name="connsiteX43" fmla="*/ 566928 w 567187"/>
                  <a:gd name="connsiteY43" fmla="*/ 442393 h 550382"/>
                  <a:gd name="connsiteX44" fmla="*/ 549211 w 567187"/>
                  <a:gd name="connsiteY44" fmla="*/ 462681 h 550382"/>
                  <a:gd name="connsiteX45" fmla="*/ 549021 w 567187"/>
                  <a:gd name="connsiteY45" fmla="*/ 473920 h 550382"/>
                  <a:gd name="connsiteX46" fmla="*/ 541210 w 567187"/>
                  <a:gd name="connsiteY46" fmla="*/ 485732 h 550382"/>
                  <a:gd name="connsiteX47" fmla="*/ 532733 w 567187"/>
                  <a:gd name="connsiteY47" fmla="*/ 474682 h 550382"/>
                  <a:gd name="connsiteX48" fmla="*/ 532733 w 567187"/>
                  <a:gd name="connsiteY48" fmla="*/ 462586 h 550382"/>
                  <a:gd name="connsiteX49" fmla="*/ 34576 w 567187"/>
                  <a:gd name="connsiteY49" fmla="*/ 462586 h 550382"/>
                  <a:gd name="connsiteX50" fmla="*/ 34957 w 567187"/>
                  <a:gd name="connsiteY50" fmla="*/ 525927 h 550382"/>
                  <a:gd name="connsiteX51" fmla="*/ 42576 w 567187"/>
                  <a:gd name="connsiteY51" fmla="*/ 532976 h 550382"/>
                  <a:gd name="connsiteX52" fmla="*/ 52388 w 567187"/>
                  <a:gd name="connsiteY52" fmla="*/ 533261 h 550382"/>
                  <a:gd name="connsiteX53" fmla="*/ 515017 w 567187"/>
                  <a:gd name="connsiteY53" fmla="*/ 533261 h 550382"/>
                  <a:gd name="connsiteX54" fmla="*/ 533114 w 567187"/>
                  <a:gd name="connsiteY54" fmla="*/ 518116 h 550382"/>
                  <a:gd name="connsiteX55" fmla="*/ 540830 w 567187"/>
                  <a:gd name="connsiteY55" fmla="*/ 509163 h 550382"/>
                  <a:gd name="connsiteX56" fmla="*/ 548735 w 567187"/>
                  <a:gd name="connsiteY56" fmla="*/ 517926 h 550382"/>
                  <a:gd name="connsiteX57" fmla="*/ 521684 w 567187"/>
                  <a:gd name="connsiteY57" fmla="*/ 550311 h 550382"/>
                  <a:gd name="connsiteX58" fmla="*/ 44672 w 567187"/>
                  <a:gd name="connsiteY58" fmla="*/ 550311 h 550382"/>
                  <a:gd name="connsiteX59" fmla="*/ 17716 w 567187"/>
                  <a:gd name="connsiteY59" fmla="*/ 522974 h 550382"/>
                  <a:gd name="connsiteX60" fmla="*/ 17716 w 567187"/>
                  <a:gd name="connsiteY60" fmla="*/ 465729 h 550382"/>
                  <a:gd name="connsiteX61" fmla="*/ 0 w 567187"/>
                  <a:gd name="connsiteY61" fmla="*/ 448870 h 550382"/>
                  <a:gd name="connsiteX62" fmla="*/ 190 w 567187"/>
                  <a:gd name="connsiteY62" fmla="*/ 426581 h 550382"/>
                  <a:gd name="connsiteX63" fmla="*/ 159353 w 567187"/>
                  <a:gd name="connsiteY63" fmla="*/ 411056 h 550382"/>
                  <a:gd name="connsiteX64" fmla="*/ 170497 w 567187"/>
                  <a:gd name="connsiteY64" fmla="*/ 316568 h 550382"/>
                  <a:gd name="connsiteX65" fmla="*/ 169259 w 567187"/>
                  <a:gd name="connsiteY65" fmla="*/ 301994 h 550382"/>
                  <a:gd name="connsiteX66" fmla="*/ 141065 w 567187"/>
                  <a:gd name="connsiteY66" fmla="*/ 289040 h 550382"/>
                  <a:gd name="connsiteX67" fmla="*/ 123253 w 567187"/>
                  <a:gd name="connsiteY67" fmla="*/ 253798 h 550382"/>
                  <a:gd name="connsiteX68" fmla="*/ 71914 w 567187"/>
                  <a:gd name="connsiteY68" fmla="*/ 274467 h 550382"/>
                  <a:gd name="connsiteX69" fmla="*/ 47530 w 567187"/>
                  <a:gd name="connsiteY69" fmla="*/ 309043 h 550382"/>
                  <a:gd name="connsiteX70" fmla="*/ 47244 w 567187"/>
                  <a:gd name="connsiteY70" fmla="*/ 410865 h 550382"/>
                  <a:gd name="connsiteX71" fmla="*/ 85820 w 567187"/>
                  <a:gd name="connsiteY71" fmla="*/ 410865 h 550382"/>
                  <a:gd name="connsiteX72" fmla="*/ 85820 w 567187"/>
                  <a:gd name="connsiteY72" fmla="*/ 399340 h 550382"/>
                  <a:gd name="connsiteX73" fmla="*/ 85915 w 567187"/>
                  <a:gd name="connsiteY73" fmla="*/ 337427 h 550382"/>
                  <a:gd name="connsiteX74" fmla="*/ 93821 w 567187"/>
                  <a:gd name="connsiteY74" fmla="*/ 320949 h 550382"/>
                  <a:gd name="connsiteX75" fmla="*/ 102203 w 567187"/>
                  <a:gd name="connsiteY75" fmla="*/ 336856 h 550382"/>
                  <a:gd name="connsiteX76" fmla="*/ 102203 w 567187"/>
                  <a:gd name="connsiteY76" fmla="*/ 360097 h 550382"/>
                  <a:gd name="connsiteX77" fmla="*/ 102203 w 567187"/>
                  <a:gd name="connsiteY77" fmla="*/ 410960 h 550382"/>
                  <a:gd name="connsiteX78" fmla="*/ 159353 w 567187"/>
                  <a:gd name="connsiteY78" fmla="*/ 411056 h 550382"/>
                  <a:gd name="connsiteX79" fmla="*/ 141065 w 567187"/>
                  <a:gd name="connsiteY79" fmla="*/ 113018 h 550382"/>
                  <a:gd name="connsiteX80" fmla="*/ 141160 w 567187"/>
                  <a:gd name="connsiteY80" fmla="*/ 154643 h 550382"/>
                  <a:gd name="connsiteX81" fmla="*/ 194215 w 567187"/>
                  <a:gd name="connsiteY81" fmla="*/ 205030 h 550382"/>
                  <a:gd name="connsiteX82" fmla="*/ 243554 w 567187"/>
                  <a:gd name="connsiteY82" fmla="*/ 153023 h 550382"/>
                  <a:gd name="connsiteX83" fmla="*/ 243935 w 567187"/>
                  <a:gd name="connsiteY83" fmla="*/ 114447 h 550382"/>
                  <a:gd name="connsiteX84" fmla="*/ 228886 w 567187"/>
                  <a:gd name="connsiteY84" fmla="*/ 89491 h 550382"/>
                  <a:gd name="connsiteX85" fmla="*/ 212598 w 567187"/>
                  <a:gd name="connsiteY85" fmla="*/ 94254 h 550382"/>
                  <a:gd name="connsiteX86" fmla="*/ 200406 w 567187"/>
                  <a:gd name="connsiteY86" fmla="*/ 99302 h 550382"/>
                  <a:gd name="connsiteX87" fmla="*/ 141065 w 567187"/>
                  <a:gd name="connsiteY87" fmla="*/ 113018 h 550382"/>
                  <a:gd name="connsiteX88" fmla="*/ 18002 w 567187"/>
                  <a:gd name="connsiteY88" fmla="*/ 429058 h 550382"/>
                  <a:gd name="connsiteX89" fmla="*/ 30099 w 567187"/>
                  <a:gd name="connsiteY89" fmla="*/ 445727 h 550382"/>
                  <a:gd name="connsiteX90" fmla="*/ 537019 w 567187"/>
                  <a:gd name="connsiteY90" fmla="*/ 445727 h 550382"/>
                  <a:gd name="connsiteX91" fmla="*/ 548259 w 567187"/>
                  <a:gd name="connsiteY91" fmla="*/ 429058 h 550382"/>
                  <a:gd name="connsiteX92" fmla="*/ 18002 w 567187"/>
                  <a:gd name="connsiteY92" fmla="*/ 429058 h 550382"/>
                  <a:gd name="connsiteX93" fmla="*/ 262414 w 567187"/>
                  <a:gd name="connsiteY93" fmla="*/ 101112 h 550382"/>
                  <a:gd name="connsiteX94" fmla="*/ 228695 w 567187"/>
                  <a:gd name="connsiteY94" fmla="*/ 26341 h 550382"/>
                  <a:gd name="connsiteX95" fmla="*/ 143637 w 567187"/>
                  <a:gd name="connsiteY95" fmla="*/ 35294 h 550382"/>
                  <a:gd name="connsiteX96" fmla="*/ 122110 w 567187"/>
                  <a:gd name="connsiteY96" fmla="*/ 101302 h 550382"/>
                  <a:gd name="connsiteX97" fmla="*/ 140113 w 567187"/>
                  <a:gd name="connsiteY97" fmla="*/ 93206 h 550382"/>
                  <a:gd name="connsiteX98" fmla="*/ 218980 w 567187"/>
                  <a:gd name="connsiteY98" fmla="*/ 71870 h 550382"/>
                  <a:gd name="connsiteX99" fmla="*/ 238887 w 567187"/>
                  <a:gd name="connsiteY99" fmla="*/ 74823 h 550382"/>
                  <a:gd name="connsiteX100" fmla="*/ 262414 w 567187"/>
                  <a:gd name="connsiteY100" fmla="*/ 101112 h 550382"/>
                  <a:gd name="connsiteX101" fmla="*/ 215551 w 567187"/>
                  <a:gd name="connsiteY101" fmla="*/ 301328 h 550382"/>
                  <a:gd name="connsiteX102" fmla="*/ 226314 w 567187"/>
                  <a:gd name="connsiteY102" fmla="*/ 410674 h 550382"/>
                  <a:gd name="connsiteX103" fmla="*/ 263080 w 567187"/>
                  <a:gd name="connsiteY103" fmla="*/ 410674 h 550382"/>
                  <a:gd name="connsiteX104" fmla="*/ 274415 w 567187"/>
                  <a:gd name="connsiteY104" fmla="*/ 371241 h 550382"/>
                  <a:gd name="connsiteX105" fmla="*/ 274796 w 567187"/>
                  <a:gd name="connsiteY105" fmla="*/ 366955 h 550382"/>
                  <a:gd name="connsiteX106" fmla="*/ 266795 w 567187"/>
                  <a:gd name="connsiteY106" fmla="*/ 343904 h 550382"/>
                  <a:gd name="connsiteX107" fmla="*/ 272224 w 567187"/>
                  <a:gd name="connsiteY107" fmla="*/ 295327 h 550382"/>
                  <a:gd name="connsiteX108" fmla="*/ 274701 w 567187"/>
                  <a:gd name="connsiteY108" fmla="*/ 287611 h 550382"/>
                  <a:gd name="connsiteX109" fmla="*/ 274796 w 567187"/>
                  <a:gd name="connsiteY109" fmla="*/ 258656 h 550382"/>
                  <a:gd name="connsiteX110" fmla="*/ 262223 w 567187"/>
                  <a:gd name="connsiteY110" fmla="*/ 254083 h 550382"/>
                  <a:gd name="connsiteX111" fmla="*/ 243649 w 567187"/>
                  <a:gd name="connsiteY111" fmla="*/ 291040 h 550382"/>
                  <a:gd name="connsiteX112" fmla="*/ 215551 w 567187"/>
                  <a:gd name="connsiteY112" fmla="*/ 301328 h 550382"/>
                  <a:gd name="connsiteX113" fmla="*/ 281083 w 567187"/>
                  <a:gd name="connsiteY113" fmla="*/ 333046 h 550382"/>
                  <a:gd name="connsiteX114" fmla="*/ 446722 w 567187"/>
                  <a:gd name="connsiteY114" fmla="*/ 333046 h 550382"/>
                  <a:gd name="connsiteX115" fmla="*/ 446722 w 567187"/>
                  <a:gd name="connsiteY115" fmla="*/ 311805 h 550382"/>
                  <a:gd name="connsiteX116" fmla="*/ 281083 w 567187"/>
                  <a:gd name="connsiteY116" fmla="*/ 311805 h 550382"/>
                  <a:gd name="connsiteX117" fmla="*/ 281083 w 567187"/>
                  <a:gd name="connsiteY117" fmla="*/ 333046 h 550382"/>
                  <a:gd name="connsiteX118" fmla="*/ 292227 w 567187"/>
                  <a:gd name="connsiteY118" fmla="*/ 372098 h 550382"/>
                  <a:gd name="connsiteX119" fmla="*/ 457676 w 567187"/>
                  <a:gd name="connsiteY119" fmla="*/ 372098 h 550382"/>
                  <a:gd name="connsiteX120" fmla="*/ 457676 w 567187"/>
                  <a:gd name="connsiteY120" fmla="*/ 351048 h 550382"/>
                  <a:gd name="connsiteX121" fmla="*/ 292227 w 567187"/>
                  <a:gd name="connsiteY121" fmla="*/ 351048 h 550382"/>
                  <a:gd name="connsiteX122" fmla="*/ 292227 w 567187"/>
                  <a:gd name="connsiteY122" fmla="*/ 372098 h 550382"/>
                  <a:gd name="connsiteX123" fmla="*/ 446818 w 567187"/>
                  <a:gd name="connsiteY123" fmla="*/ 389815 h 550382"/>
                  <a:gd name="connsiteX124" fmla="*/ 281273 w 567187"/>
                  <a:gd name="connsiteY124" fmla="*/ 389815 h 550382"/>
                  <a:gd name="connsiteX125" fmla="*/ 281273 w 567187"/>
                  <a:gd name="connsiteY125" fmla="*/ 410960 h 550382"/>
                  <a:gd name="connsiteX126" fmla="*/ 446818 w 567187"/>
                  <a:gd name="connsiteY126" fmla="*/ 410960 h 550382"/>
                  <a:gd name="connsiteX127" fmla="*/ 446818 w 567187"/>
                  <a:gd name="connsiteY127" fmla="*/ 389815 h 550382"/>
                  <a:gd name="connsiteX128" fmla="*/ 209455 w 567187"/>
                  <a:gd name="connsiteY128" fmla="*/ 410865 h 550382"/>
                  <a:gd name="connsiteX129" fmla="*/ 198787 w 567187"/>
                  <a:gd name="connsiteY129" fmla="*/ 321330 h 550382"/>
                  <a:gd name="connsiteX130" fmla="*/ 192691 w 567187"/>
                  <a:gd name="connsiteY130" fmla="*/ 314186 h 550382"/>
                  <a:gd name="connsiteX131" fmla="*/ 186880 w 567187"/>
                  <a:gd name="connsiteY131" fmla="*/ 321711 h 550382"/>
                  <a:gd name="connsiteX132" fmla="*/ 184785 w 567187"/>
                  <a:gd name="connsiteY132" fmla="*/ 338094 h 550382"/>
                  <a:gd name="connsiteX133" fmla="*/ 176308 w 567187"/>
                  <a:gd name="connsiteY133" fmla="*/ 410865 h 550382"/>
                  <a:gd name="connsiteX134" fmla="*/ 209455 w 567187"/>
                  <a:gd name="connsiteY134" fmla="*/ 410865 h 550382"/>
                  <a:gd name="connsiteX135" fmla="*/ 217741 w 567187"/>
                  <a:gd name="connsiteY135" fmla="*/ 219603 h 550382"/>
                  <a:gd name="connsiteX136" fmla="*/ 167735 w 567187"/>
                  <a:gd name="connsiteY136" fmla="*/ 219603 h 550382"/>
                  <a:gd name="connsiteX137" fmla="*/ 193453 w 567187"/>
                  <a:gd name="connsiteY137" fmla="*/ 259894 h 550382"/>
                  <a:gd name="connsiteX138" fmla="*/ 217741 w 567187"/>
                  <a:gd name="connsiteY138" fmla="*/ 219603 h 550382"/>
                  <a:gd name="connsiteX139" fmla="*/ 139541 w 567187"/>
                  <a:gd name="connsiteY139" fmla="*/ 248749 h 550382"/>
                  <a:gd name="connsiteX140" fmla="*/ 158401 w 567187"/>
                  <a:gd name="connsiteY140" fmla="*/ 286373 h 550382"/>
                  <a:gd name="connsiteX141" fmla="*/ 172974 w 567187"/>
                  <a:gd name="connsiteY141" fmla="*/ 276086 h 550382"/>
                  <a:gd name="connsiteX142" fmla="*/ 180499 w 567187"/>
                  <a:gd name="connsiteY142" fmla="*/ 270086 h 550382"/>
                  <a:gd name="connsiteX143" fmla="*/ 166497 w 567187"/>
                  <a:gd name="connsiteY143" fmla="*/ 252750 h 550382"/>
                  <a:gd name="connsiteX144" fmla="*/ 139541 w 567187"/>
                  <a:gd name="connsiteY144" fmla="*/ 248749 h 550382"/>
                  <a:gd name="connsiteX145" fmla="*/ 247078 w 567187"/>
                  <a:gd name="connsiteY145" fmla="*/ 247130 h 550382"/>
                  <a:gd name="connsiteX146" fmla="*/ 228600 w 567187"/>
                  <a:gd name="connsiteY146" fmla="*/ 242939 h 550382"/>
                  <a:gd name="connsiteX147" fmla="*/ 204883 w 567187"/>
                  <a:gd name="connsiteY147" fmla="*/ 270657 h 550382"/>
                  <a:gd name="connsiteX148" fmla="*/ 227362 w 567187"/>
                  <a:gd name="connsiteY148" fmla="*/ 286469 h 550382"/>
                  <a:gd name="connsiteX149" fmla="*/ 247078 w 567187"/>
                  <a:gd name="connsiteY149" fmla="*/ 247130 h 550382"/>
                  <a:gd name="connsiteX150" fmla="*/ 193548 w 567187"/>
                  <a:gd name="connsiteY150" fmla="*/ 281801 h 550382"/>
                  <a:gd name="connsiteX151" fmla="*/ 180975 w 567187"/>
                  <a:gd name="connsiteY151" fmla="*/ 291612 h 550382"/>
                  <a:gd name="connsiteX152" fmla="*/ 181642 w 567187"/>
                  <a:gd name="connsiteY152" fmla="*/ 296089 h 550382"/>
                  <a:gd name="connsiteX153" fmla="*/ 199453 w 567187"/>
                  <a:gd name="connsiteY153" fmla="*/ 297327 h 550382"/>
                  <a:gd name="connsiteX154" fmla="*/ 203549 w 567187"/>
                  <a:gd name="connsiteY154" fmla="*/ 293041 h 550382"/>
                  <a:gd name="connsiteX155" fmla="*/ 193548 w 567187"/>
                  <a:gd name="connsiteY155" fmla="*/ 281801 h 550382"/>
                  <a:gd name="connsiteX156" fmla="*/ 260604 w 567187"/>
                  <a:gd name="connsiteY156" fmla="*/ 144927 h 550382"/>
                  <a:gd name="connsiteX157" fmla="*/ 265176 w 567187"/>
                  <a:gd name="connsiteY157" fmla="*/ 146641 h 550382"/>
                  <a:gd name="connsiteX158" fmla="*/ 270129 w 567187"/>
                  <a:gd name="connsiteY158" fmla="*/ 131020 h 550382"/>
                  <a:gd name="connsiteX159" fmla="*/ 263461 w 567187"/>
                  <a:gd name="connsiteY159" fmla="*/ 119972 h 550382"/>
                  <a:gd name="connsiteX160" fmla="*/ 260699 w 567187"/>
                  <a:gd name="connsiteY160" fmla="*/ 121591 h 550382"/>
                  <a:gd name="connsiteX161" fmla="*/ 260604 w 567187"/>
                  <a:gd name="connsiteY161" fmla="*/ 144927 h 550382"/>
                  <a:gd name="connsiteX162" fmla="*/ 123253 w 567187"/>
                  <a:gd name="connsiteY162" fmla="*/ 146546 h 550382"/>
                  <a:gd name="connsiteX163" fmla="*/ 123253 w 567187"/>
                  <a:gd name="connsiteY163" fmla="*/ 121019 h 550382"/>
                  <a:gd name="connsiteX164" fmla="*/ 123253 w 567187"/>
                  <a:gd name="connsiteY164" fmla="*/ 146546 h 550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</a:cxnLst>
                <a:rect l="l" t="t" r="r" b="b"/>
                <a:pathLst>
                  <a:path w="567187" h="550382">
                    <a:moveTo>
                      <a:pt x="190" y="426581"/>
                    </a:moveTo>
                    <a:cubicBezTo>
                      <a:pt x="5334" y="413532"/>
                      <a:pt x="16383" y="410770"/>
                      <a:pt x="30099" y="411532"/>
                    </a:cubicBezTo>
                    <a:cubicBezTo>
                      <a:pt x="30099" y="397911"/>
                      <a:pt x="30004" y="385433"/>
                      <a:pt x="30099" y="372956"/>
                    </a:cubicBezTo>
                    <a:cubicBezTo>
                      <a:pt x="30289" y="352286"/>
                      <a:pt x="29908" y="331617"/>
                      <a:pt x="30956" y="311043"/>
                    </a:cubicBezTo>
                    <a:cubicBezTo>
                      <a:pt x="32385" y="283897"/>
                      <a:pt x="47434" y="265990"/>
                      <a:pt x="72104" y="256084"/>
                    </a:cubicBezTo>
                    <a:cubicBezTo>
                      <a:pt x="95345" y="246654"/>
                      <a:pt x="118776" y="237891"/>
                      <a:pt x="142113" y="228842"/>
                    </a:cubicBezTo>
                    <a:cubicBezTo>
                      <a:pt x="151828" y="225032"/>
                      <a:pt x="155257" y="212555"/>
                      <a:pt x="147733" y="205315"/>
                    </a:cubicBezTo>
                    <a:cubicBezTo>
                      <a:pt x="137065" y="195028"/>
                      <a:pt x="129540" y="183313"/>
                      <a:pt x="125920" y="168930"/>
                    </a:cubicBezTo>
                    <a:cubicBezTo>
                      <a:pt x="125349" y="166549"/>
                      <a:pt x="121825" y="164168"/>
                      <a:pt x="119063" y="163120"/>
                    </a:cubicBezTo>
                    <a:cubicBezTo>
                      <a:pt x="98584" y="155119"/>
                      <a:pt x="92297" y="137783"/>
                      <a:pt x="101155" y="117495"/>
                    </a:cubicBezTo>
                    <a:cubicBezTo>
                      <a:pt x="104299" y="110161"/>
                      <a:pt x="103917" y="101017"/>
                      <a:pt x="103822" y="92730"/>
                    </a:cubicBezTo>
                    <a:cubicBezTo>
                      <a:pt x="103727" y="68441"/>
                      <a:pt x="110776" y="47105"/>
                      <a:pt x="126873" y="28722"/>
                    </a:cubicBezTo>
                    <a:cubicBezTo>
                      <a:pt x="149447" y="3100"/>
                      <a:pt x="186499" y="-6616"/>
                      <a:pt x="220789" y="4624"/>
                    </a:cubicBezTo>
                    <a:cubicBezTo>
                      <a:pt x="252413" y="14911"/>
                      <a:pt x="276511" y="45105"/>
                      <a:pt x="279273" y="78252"/>
                    </a:cubicBezTo>
                    <a:cubicBezTo>
                      <a:pt x="280035" y="87015"/>
                      <a:pt x="279844" y="95969"/>
                      <a:pt x="280701" y="104732"/>
                    </a:cubicBezTo>
                    <a:cubicBezTo>
                      <a:pt x="281178" y="109685"/>
                      <a:pt x="282226" y="114828"/>
                      <a:pt x="284321" y="119400"/>
                    </a:cubicBezTo>
                    <a:cubicBezTo>
                      <a:pt x="292227" y="137021"/>
                      <a:pt x="284512" y="155595"/>
                      <a:pt x="266509" y="162929"/>
                    </a:cubicBezTo>
                    <a:cubicBezTo>
                      <a:pt x="262890" y="164453"/>
                      <a:pt x="259747" y="168454"/>
                      <a:pt x="257556" y="171978"/>
                    </a:cubicBezTo>
                    <a:cubicBezTo>
                      <a:pt x="251841" y="181312"/>
                      <a:pt x="248031" y="191981"/>
                      <a:pt x="241173" y="200267"/>
                    </a:cubicBezTo>
                    <a:cubicBezTo>
                      <a:pt x="230314" y="213507"/>
                      <a:pt x="231648" y="223985"/>
                      <a:pt x="247174" y="229985"/>
                    </a:cubicBezTo>
                    <a:cubicBezTo>
                      <a:pt x="255460" y="233224"/>
                      <a:pt x="263747" y="236081"/>
                      <a:pt x="271843" y="239701"/>
                    </a:cubicBezTo>
                    <a:cubicBezTo>
                      <a:pt x="296989" y="251036"/>
                      <a:pt x="322707" y="258846"/>
                      <a:pt x="350901" y="255512"/>
                    </a:cubicBezTo>
                    <a:cubicBezTo>
                      <a:pt x="356901" y="254845"/>
                      <a:pt x="363664" y="255322"/>
                      <a:pt x="363379" y="263894"/>
                    </a:cubicBezTo>
                    <a:cubicBezTo>
                      <a:pt x="363093" y="271514"/>
                      <a:pt x="356997" y="271705"/>
                      <a:pt x="351187" y="271705"/>
                    </a:cubicBezTo>
                    <a:cubicBezTo>
                      <a:pt x="332041" y="271705"/>
                      <a:pt x="312896" y="271705"/>
                      <a:pt x="292798" y="271705"/>
                    </a:cubicBezTo>
                    <a:cubicBezTo>
                      <a:pt x="292798" y="279039"/>
                      <a:pt x="292798" y="285802"/>
                      <a:pt x="292798" y="293327"/>
                    </a:cubicBezTo>
                    <a:cubicBezTo>
                      <a:pt x="347376" y="293327"/>
                      <a:pt x="402241" y="293327"/>
                      <a:pt x="457771" y="293327"/>
                    </a:cubicBezTo>
                    <a:cubicBezTo>
                      <a:pt x="457771" y="286754"/>
                      <a:pt x="457771" y="279896"/>
                      <a:pt x="457771" y="271705"/>
                    </a:cubicBezTo>
                    <a:cubicBezTo>
                      <a:pt x="440245" y="271705"/>
                      <a:pt x="422624" y="271705"/>
                      <a:pt x="405098" y="271705"/>
                    </a:cubicBezTo>
                    <a:cubicBezTo>
                      <a:pt x="401764" y="271705"/>
                      <a:pt x="397955" y="272657"/>
                      <a:pt x="395288" y="271419"/>
                    </a:cubicBezTo>
                    <a:cubicBezTo>
                      <a:pt x="391858" y="269800"/>
                      <a:pt x="389382" y="266276"/>
                      <a:pt x="386429" y="263513"/>
                    </a:cubicBezTo>
                    <a:cubicBezTo>
                      <a:pt x="389382" y="260846"/>
                      <a:pt x="392144" y="256179"/>
                      <a:pt x="395383" y="255893"/>
                    </a:cubicBezTo>
                    <a:cubicBezTo>
                      <a:pt x="406336" y="254941"/>
                      <a:pt x="417481" y="255417"/>
                      <a:pt x="428530" y="255417"/>
                    </a:cubicBezTo>
                    <a:cubicBezTo>
                      <a:pt x="439198" y="255417"/>
                      <a:pt x="449961" y="255417"/>
                      <a:pt x="460629" y="255512"/>
                    </a:cubicBezTo>
                    <a:cubicBezTo>
                      <a:pt x="469487" y="255607"/>
                      <a:pt x="474631" y="260084"/>
                      <a:pt x="474916" y="268943"/>
                    </a:cubicBezTo>
                    <a:cubicBezTo>
                      <a:pt x="475297" y="278563"/>
                      <a:pt x="475297" y="288088"/>
                      <a:pt x="474821" y="297708"/>
                    </a:cubicBezTo>
                    <a:cubicBezTo>
                      <a:pt x="474631" y="300756"/>
                      <a:pt x="473202" y="304376"/>
                      <a:pt x="471201" y="306661"/>
                    </a:cubicBezTo>
                    <a:cubicBezTo>
                      <a:pt x="461105" y="318282"/>
                      <a:pt x="461105" y="326474"/>
                      <a:pt x="470916" y="337713"/>
                    </a:cubicBezTo>
                    <a:cubicBezTo>
                      <a:pt x="473297" y="340475"/>
                      <a:pt x="474631" y="344952"/>
                      <a:pt x="474916" y="348762"/>
                    </a:cubicBezTo>
                    <a:cubicBezTo>
                      <a:pt x="475488" y="357239"/>
                      <a:pt x="475393" y="365716"/>
                      <a:pt x="474916" y="374194"/>
                    </a:cubicBezTo>
                    <a:cubicBezTo>
                      <a:pt x="474726" y="377718"/>
                      <a:pt x="473869" y="382766"/>
                      <a:pt x="471488" y="384195"/>
                    </a:cubicBezTo>
                    <a:cubicBezTo>
                      <a:pt x="459867" y="391053"/>
                      <a:pt x="464915" y="401149"/>
                      <a:pt x="464058" y="411532"/>
                    </a:cubicBezTo>
                    <a:cubicBezTo>
                      <a:pt x="489585" y="411532"/>
                      <a:pt x="513874" y="411532"/>
                      <a:pt x="538067" y="411532"/>
                    </a:cubicBezTo>
                    <a:cubicBezTo>
                      <a:pt x="561308" y="411532"/>
                      <a:pt x="568738" y="419628"/>
                      <a:pt x="566928" y="442393"/>
                    </a:cubicBezTo>
                    <a:cubicBezTo>
                      <a:pt x="566071" y="453537"/>
                      <a:pt x="559498" y="459538"/>
                      <a:pt x="549211" y="462681"/>
                    </a:cubicBezTo>
                    <a:cubicBezTo>
                      <a:pt x="549211" y="466682"/>
                      <a:pt x="550164" y="470777"/>
                      <a:pt x="549021" y="473920"/>
                    </a:cubicBezTo>
                    <a:cubicBezTo>
                      <a:pt x="547306" y="478397"/>
                      <a:pt x="544544" y="485065"/>
                      <a:pt x="541210" y="485732"/>
                    </a:cubicBezTo>
                    <a:cubicBezTo>
                      <a:pt x="533876" y="487256"/>
                      <a:pt x="532924" y="480493"/>
                      <a:pt x="532733" y="474682"/>
                    </a:cubicBezTo>
                    <a:cubicBezTo>
                      <a:pt x="532638" y="470777"/>
                      <a:pt x="532733" y="466777"/>
                      <a:pt x="532733" y="462586"/>
                    </a:cubicBezTo>
                    <a:cubicBezTo>
                      <a:pt x="366046" y="462586"/>
                      <a:pt x="200977" y="462586"/>
                      <a:pt x="34576" y="462586"/>
                    </a:cubicBezTo>
                    <a:cubicBezTo>
                      <a:pt x="34576" y="484112"/>
                      <a:pt x="34290" y="504972"/>
                      <a:pt x="34957" y="525927"/>
                    </a:cubicBezTo>
                    <a:cubicBezTo>
                      <a:pt x="35052" y="528403"/>
                      <a:pt x="39433" y="531642"/>
                      <a:pt x="42576" y="532976"/>
                    </a:cubicBezTo>
                    <a:cubicBezTo>
                      <a:pt x="45434" y="534214"/>
                      <a:pt x="49149" y="533261"/>
                      <a:pt x="52388" y="533261"/>
                    </a:cubicBezTo>
                    <a:cubicBezTo>
                      <a:pt x="206597" y="533261"/>
                      <a:pt x="360807" y="533261"/>
                      <a:pt x="515017" y="533261"/>
                    </a:cubicBezTo>
                    <a:cubicBezTo>
                      <a:pt x="530447" y="533261"/>
                      <a:pt x="530066" y="533166"/>
                      <a:pt x="533114" y="518116"/>
                    </a:cubicBezTo>
                    <a:cubicBezTo>
                      <a:pt x="533781" y="514687"/>
                      <a:pt x="538163" y="512116"/>
                      <a:pt x="540830" y="509163"/>
                    </a:cubicBezTo>
                    <a:cubicBezTo>
                      <a:pt x="543592" y="512020"/>
                      <a:pt x="548164" y="514592"/>
                      <a:pt x="548735" y="517926"/>
                    </a:cubicBezTo>
                    <a:cubicBezTo>
                      <a:pt x="552355" y="537928"/>
                      <a:pt x="541972" y="550311"/>
                      <a:pt x="521684" y="550311"/>
                    </a:cubicBezTo>
                    <a:cubicBezTo>
                      <a:pt x="362712" y="550406"/>
                      <a:pt x="203644" y="550406"/>
                      <a:pt x="44672" y="550311"/>
                    </a:cubicBezTo>
                    <a:cubicBezTo>
                      <a:pt x="26194" y="550311"/>
                      <a:pt x="17907" y="541548"/>
                      <a:pt x="17716" y="522974"/>
                    </a:cubicBezTo>
                    <a:cubicBezTo>
                      <a:pt x="17621" y="503067"/>
                      <a:pt x="17716" y="483160"/>
                      <a:pt x="17716" y="465729"/>
                    </a:cubicBezTo>
                    <a:cubicBezTo>
                      <a:pt x="10858" y="459157"/>
                      <a:pt x="5429" y="454013"/>
                      <a:pt x="0" y="448870"/>
                    </a:cubicBezTo>
                    <a:cubicBezTo>
                      <a:pt x="190" y="441345"/>
                      <a:pt x="190" y="434011"/>
                      <a:pt x="190" y="426581"/>
                    </a:cubicBezTo>
                    <a:close/>
                    <a:moveTo>
                      <a:pt x="159353" y="411056"/>
                    </a:moveTo>
                    <a:cubicBezTo>
                      <a:pt x="163258" y="378766"/>
                      <a:pt x="167068" y="347714"/>
                      <a:pt x="170497" y="316568"/>
                    </a:cubicBezTo>
                    <a:cubicBezTo>
                      <a:pt x="170974" y="311900"/>
                      <a:pt x="169735" y="307043"/>
                      <a:pt x="169259" y="301994"/>
                    </a:cubicBezTo>
                    <a:cubicBezTo>
                      <a:pt x="150876" y="305899"/>
                      <a:pt x="149161" y="305042"/>
                      <a:pt x="141065" y="289040"/>
                    </a:cubicBezTo>
                    <a:cubicBezTo>
                      <a:pt x="135255" y="277610"/>
                      <a:pt x="129445" y="266085"/>
                      <a:pt x="123253" y="253798"/>
                    </a:cubicBezTo>
                    <a:cubicBezTo>
                      <a:pt x="105727" y="260751"/>
                      <a:pt x="88297" y="266561"/>
                      <a:pt x="71914" y="274467"/>
                    </a:cubicBezTo>
                    <a:cubicBezTo>
                      <a:pt x="57912" y="281135"/>
                      <a:pt x="48006" y="293327"/>
                      <a:pt x="47530" y="309043"/>
                    </a:cubicBezTo>
                    <a:cubicBezTo>
                      <a:pt x="46482" y="342761"/>
                      <a:pt x="47244" y="376670"/>
                      <a:pt x="47244" y="410865"/>
                    </a:cubicBezTo>
                    <a:cubicBezTo>
                      <a:pt x="60103" y="410865"/>
                      <a:pt x="72390" y="410865"/>
                      <a:pt x="85820" y="410865"/>
                    </a:cubicBezTo>
                    <a:cubicBezTo>
                      <a:pt x="85820" y="406579"/>
                      <a:pt x="85820" y="402959"/>
                      <a:pt x="85820" y="399340"/>
                    </a:cubicBezTo>
                    <a:cubicBezTo>
                      <a:pt x="85820" y="378670"/>
                      <a:pt x="85725" y="358097"/>
                      <a:pt x="85915" y="337427"/>
                    </a:cubicBezTo>
                    <a:cubicBezTo>
                      <a:pt x="86011" y="330855"/>
                      <a:pt x="83629" y="321235"/>
                      <a:pt x="93821" y="320949"/>
                    </a:cubicBezTo>
                    <a:cubicBezTo>
                      <a:pt x="104203" y="320663"/>
                      <a:pt x="102013" y="330188"/>
                      <a:pt x="102203" y="336856"/>
                    </a:cubicBezTo>
                    <a:cubicBezTo>
                      <a:pt x="102394" y="344571"/>
                      <a:pt x="102203" y="352286"/>
                      <a:pt x="102203" y="360097"/>
                    </a:cubicBezTo>
                    <a:cubicBezTo>
                      <a:pt x="102203" y="376956"/>
                      <a:pt x="102203" y="393720"/>
                      <a:pt x="102203" y="410960"/>
                    </a:cubicBezTo>
                    <a:cubicBezTo>
                      <a:pt x="121825" y="411056"/>
                      <a:pt x="140113" y="411056"/>
                      <a:pt x="159353" y="411056"/>
                    </a:cubicBezTo>
                    <a:close/>
                    <a:moveTo>
                      <a:pt x="141065" y="113018"/>
                    </a:moveTo>
                    <a:cubicBezTo>
                      <a:pt x="141065" y="125972"/>
                      <a:pt x="140494" y="140260"/>
                      <a:pt x="141160" y="154643"/>
                    </a:cubicBezTo>
                    <a:cubicBezTo>
                      <a:pt x="142589" y="184837"/>
                      <a:pt x="165068" y="205887"/>
                      <a:pt x="194215" y="205030"/>
                    </a:cubicBezTo>
                    <a:cubicBezTo>
                      <a:pt x="222028" y="204268"/>
                      <a:pt x="242888" y="182360"/>
                      <a:pt x="243554" y="153023"/>
                    </a:cubicBezTo>
                    <a:cubicBezTo>
                      <a:pt x="243840" y="140165"/>
                      <a:pt x="242697" y="127211"/>
                      <a:pt x="243935" y="114447"/>
                    </a:cubicBezTo>
                    <a:cubicBezTo>
                      <a:pt x="245173" y="101779"/>
                      <a:pt x="236315" y="95587"/>
                      <a:pt x="228886" y="89491"/>
                    </a:cubicBezTo>
                    <a:cubicBezTo>
                      <a:pt x="226314" y="87491"/>
                      <a:pt x="218122" y="92349"/>
                      <a:pt x="212598" y="94254"/>
                    </a:cubicBezTo>
                    <a:cubicBezTo>
                      <a:pt x="208502" y="95778"/>
                      <a:pt x="204597" y="98255"/>
                      <a:pt x="200406" y="99302"/>
                    </a:cubicBezTo>
                    <a:cubicBezTo>
                      <a:pt x="181165" y="103874"/>
                      <a:pt x="161925" y="108161"/>
                      <a:pt x="141065" y="113018"/>
                    </a:cubicBezTo>
                    <a:close/>
                    <a:moveTo>
                      <a:pt x="18002" y="429058"/>
                    </a:moveTo>
                    <a:cubicBezTo>
                      <a:pt x="15621" y="445345"/>
                      <a:pt x="15907" y="445727"/>
                      <a:pt x="30099" y="445727"/>
                    </a:cubicBezTo>
                    <a:cubicBezTo>
                      <a:pt x="199072" y="445727"/>
                      <a:pt x="368046" y="445727"/>
                      <a:pt x="537019" y="445727"/>
                    </a:cubicBezTo>
                    <a:cubicBezTo>
                      <a:pt x="551307" y="445727"/>
                      <a:pt x="552545" y="443917"/>
                      <a:pt x="548259" y="429058"/>
                    </a:cubicBezTo>
                    <a:cubicBezTo>
                      <a:pt x="371856" y="429058"/>
                      <a:pt x="195263" y="429058"/>
                      <a:pt x="18002" y="429058"/>
                    </a:cubicBezTo>
                    <a:close/>
                    <a:moveTo>
                      <a:pt x="262414" y="101112"/>
                    </a:moveTo>
                    <a:cubicBezTo>
                      <a:pt x="268319" y="72537"/>
                      <a:pt x="254317" y="41295"/>
                      <a:pt x="228695" y="26341"/>
                    </a:cubicBezTo>
                    <a:cubicBezTo>
                      <a:pt x="201073" y="10244"/>
                      <a:pt x="167640" y="13863"/>
                      <a:pt x="143637" y="35294"/>
                    </a:cubicBezTo>
                    <a:cubicBezTo>
                      <a:pt x="125254" y="51868"/>
                      <a:pt x="114967" y="84729"/>
                      <a:pt x="122110" y="101302"/>
                    </a:cubicBezTo>
                    <a:cubicBezTo>
                      <a:pt x="128111" y="98445"/>
                      <a:pt x="134207" y="93111"/>
                      <a:pt x="140113" y="93206"/>
                    </a:cubicBezTo>
                    <a:cubicBezTo>
                      <a:pt x="168592" y="93587"/>
                      <a:pt x="194691" y="86253"/>
                      <a:pt x="218980" y="71870"/>
                    </a:cubicBezTo>
                    <a:cubicBezTo>
                      <a:pt x="226314" y="67584"/>
                      <a:pt x="233076" y="68441"/>
                      <a:pt x="238887" y="74823"/>
                    </a:cubicBezTo>
                    <a:cubicBezTo>
                      <a:pt x="246697" y="83491"/>
                      <a:pt x="254413" y="92158"/>
                      <a:pt x="262414" y="101112"/>
                    </a:cubicBezTo>
                    <a:close/>
                    <a:moveTo>
                      <a:pt x="215551" y="301328"/>
                    </a:moveTo>
                    <a:cubicBezTo>
                      <a:pt x="215455" y="339047"/>
                      <a:pt x="223266" y="374670"/>
                      <a:pt x="226314" y="410674"/>
                    </a:cubicBezTo>
                    <a:cubicBezTo>
                      <a:pt x="239363" y="410674"/>
                      <a:pt x="251269" y="410674"/>
                      <a:pt x="263080" y="410674"/>
                    </a:cubicBezTo>
                    <a:cubicBezTo>
                      <a:pt x="265652" y="396578"/>
                      <a:pt x="258127" y="380480"/>
                      <a:pt x="274415" y="371241"/>
                    </a:cubicBezTo>
                    <a:cubicBezTo>
                      <a:pt x="275082" y="370860"/>
                      <a:pt x="274796" y="368479"/>
                      <a:pt x="274796" y="366955"/>
                    </a:cubicBezTo>
                    <a:cubicBezTo>
                      <a:pt x="274796" y="358382"/>
                      <a:pt x="275463" y="350857"/>
                      <a:pt x="266795" y="343904"/>
                    </a:cubicBezTo>
                    <a:cubicBezTo>
                      <a:pt x="258413" y="337237"/>
                      <a:pt x="263842" y="304090"/>
                      <a:pt x="272224" y="295327"/>
                    </a:cubicBezTo>
                    <a:cubicBezTo>
                      <a:pt x="273939" y="293517"/>
                      <a:pt x="274701" y="290183"/>
                      <a:pt x="274701" y="287611"/>
                    </a:cubicBezTo>
                    <a:cubicBezTo>
                      <a:pt x="274987" y="278182"/>
                      <a:pt x="274796" y="268847"/>
                      <a:pt x="274796" y="258656"/>
                    </a:cubicBezTo>
                    <a:cubicBezTo>
                      <a:pt x="271367" y="257417"/>
                      <a:pt x="267081" y="255893"/>
                      <a:pt x="262223" y="254083"/>
                    </a:cubicBezTo>
                    <a:cubicBezTo>
                      <a:pt x="255841" y="266847"/>
                      <a:pt x="249841" y="278944"/>
                      <a:pt x="243649" y="291040"/>
                    </a:cubicBezTo>
                    <a:cubicBezTo>
                      <a:pt x="236791" y="304661"/>
                      <a:pt x="233553" y="306185"/>
                      <a:pt x="215551" y="301328"/>
                    </a:cubicBezTo>
                    <a:close/>
                    <a:moveTo>
                      <a:pt x="281083" y="333046"/>
                    </a:moveTo>
                    <a:cubicBezTo>
                      <a:pt x="336613" y="333046"/>
                      <a:pt x="391382" y="333046"/>
                      <a:pt x="446722" y="333046"/>
                    </a:cubicBezTo>
                    <a:cubicBezTo>
                      <a:pt x="446722" y="325711"/>
                      <a:pt x="446722" y="318949"/>
                      <a:pt x="446722" y="311805"/>
                    </a:cubicBezTo>
                    <a:cubicBezTo>
                      <a:pt x="391287" y="311805"/>
                      <a:pt x="336518" y="311805"/>
                      <a:pt x="281083" y="311805"/>
                    </a:cubicBezTo>
                    <a:cubicBezTo>
                      <a:pt x="281083" y="318853"/>
                      <a:pt x="281083" y="325331"/>
                      <a:pt x="281083" y="333046"/>
                    </a:cubicBezTo>
                    <a:close/>
                    <a:moveTo>
                      <a:pt x="292227" y="372098"/>
                    </a:moveTo>
                    <a:cubicBezTo>
                      <a:pt x="348329" y="372098"/>
                      <a:pt x="403003" y="372098"/>
                      <a:pt x="457676" y="372098"/>
                    </a:cubicBezTo>
                    <a:cubicBezTo>
                      <a:pt x="457676" y="364478"/>
                      <a:pt x="457676" y="357715"/>
                      <a:pt x="457676" y="351048"/>
                    </a:cubicBezTo>
                    <a:cubicBezTo>
                      <a:pt x="402145" y="351048"/>
                      <a:pt x="347472" y="351048"/>
                      <a:pt x="292227" y="351048"/>
                    </a:cubicBezTo>
                    <a:cubicBezTo>
                      <a:pt x="292227" y="358287"/>
                      <a:pt x="292227" y="364859"/>
                      <a:pt x="292227" y="372098"/>
                    </a:cubicBezTo>
                    <a:close/>
                    <a:moveTo>
                      <a:pt x="446818" y="389815"/>
                    </a:moveTo>
                    <a:cubicBezTo>
                      <a:pt x="391192" y="389815"/>
                      <a:pt x="336423" y="389815"/>
                      <a:pt x="281273" y="389815"/>
                    </a:cubicBezTo>
                    <a:cubicBezTo>
                      <a:pt x="281273" y="397244"/>
                      <a:pt x="281273" y="403912"/>
                      <a:pt x="281273" y="410960"/>
                    </a:cubicBezTo>
                    <a:cubicBezTo>
                      <a:pt x="336804" y="410960"/>
                      <a:pt x="391573" y="410960"/>
                      <a:pt x="446818" y="410960"/>
                    </a:cubicBezTo>
                    <a:cubicBezTo>
                      <a:pt x="446818" y="403816"/>
                      <a:pt x="446818" y="397340"/>
                      <a:pt x="446818" y="389815"/>
                    </a:cubicBezTo>
                    <a:close/>
                    <a:moveTo>
                      <a:pt x="209455" y="410865"/>
                    </a:moveTo>
                    <a:cubicBezTo>
                      <a:pt x="205930" y="380385"/>
                      <a:pt x="202597" y="350762"/>
                      <a:pt x="198787" y="321330"/>
                    </a:cubicBezTo>
                    <a:cubicBezTo>
                      <a:pt x="198406" y="318758"/>
                      <a:pt x="194786" y="316568"/>
                      <a:pt x="192691" y="314186"/>
                    </a:cubicBezTo>
                    <a:cubicBezTo>
                      <a:pt x="190690" y="316663"/>
                      <a:pt x="187642" y="318853"/>
                      <a:pt x="186880" y="321711"/>
                    </a:cubicBezTo>
                    <a:cubicBezTo>
                      <a:pt x="185451" y="326950"/>
                      <a:pt x="185356" y="332569"/>
                      <a:pt x="184785" y="338094"/>
                    </a:cubicBezTo>
                    <a:cubicBezTo>
                      <a:pt x="182023" y="362097"/>
                      <a:pt x="179165" y="386100"/>
                      <a:pt x="176308" y="410865"/>
                    </a:cubicBezTo>
                    <a:cubicBezTo>
                      <a:pt x="187642" y="410865"/>
                      <a:pt x="197834" y="410865"/>
                      <a:pt x="209455" y="410865"/>
                    </a:cubicBezTo>
                    <a:close/>
                    <a:moveTo>
                      <a:pt x="217741" y="219603"/>
                    </a:moveTo>
                    <a:cubicBezTo>
                      <a:pt x="200120" y="219603"/>
                      <a:pt x="184594" y="219603"/>
                      <a:pt x="167735" y="219603"/>
                    </a:cubicBezTo>
                    <a:cubicBezTo>
                      <a:pt x="168973" y="237129"/>
                      <a:pt x="184213" y="245416"/>
                      <a:pt x="193453" y="259894"/>
                    </a:cubicBezTo>
                    <a:cubicBezTo>
                      <a:pt x="200977" y="244178"/>
                      <a:pt x="218122" y="236939"/>
                      <a:pt x="217741" y="219603"/>
                    </a:cubicBezTo>
                    <a:close/>
                    <a:moveTo>
                      <a:pt x="139541" y="248749"/>
                    </a:moveTo>
                    <a:cubicBezTo>
                      <a:pt x="145637" y="261037"/>
                      <a:pt x="151828" y="273324"/>
                      <a:pt x="158401" y="286373"/>
                    </a:cubicBezTo>
                    <a:cubicBezTo>
                      <a:pt x="164020" y="282468"/>
                      <a:pt x="168592" y="279325"/>
                      <a:pt x="172974" y="276086"/>
                    </a:cubicBezTo>
                    <a:cubicBezTo>
                      <a:pt x="175355" y="274372"/>
                      <a:pt x="177546" y="272467"/>
                      <a:pt x="180499" y="270086"/>
                    </a:cubicBezTo>
                    <a:cubicBezTo>
                      <a:pt x="175641" y="264085"/>
                      <a:pt x="171069" y="258370"/>
                      <a:pt x="166497" y="252750"/>
                    </a:cubicBezTo>
                    <a:cubicBezTo>
                      <a:pt x="155734" y="239606"/>
                      <a:pt x="155638" y="239606"/>
                      <a:pt x="139541" y="248749"/>
                    </a:cubicBezTo>
                    <a:close/>
                    <a:moveTo>
                      <a:pt x="247078" y="247130"/>
                    </a:moveTo>
                    <a:cubicBezTo>
                      <a:pt x="239744" y="245320"/>
                      <a:pt x="231172" y="240748"/>
                      <a:pt x="228600" y="242939"/>
                    </a:cubicBezTo>
                    <a:cubicBezTo>
                      <a:pt x="219646" y="250845"/>
                      <a:pt x="212788" y="261037"/>
                      <a:pt x="204883" y="270657"/>
                    </a:cubicBezTo>
                    <a:cubicBezTo>
                      <a:pt x="213455" y="276658"/>
                      <a:pt x="220027" y="281325"/>
                      <a:pt x="227362" y="286469"/>
                    </a:cubicBezTo>
                    <a:cubicBezTo>
                      <a:pt x="233934" y="273324"/>
                      <a:pt x="239934" y="261227"/>
                      <a:pt x="247078" y="247130"/>
                    </a:cubicBezTo>
                    <a:close/>
                    <a:moveTo>
                      <a:pt x="193548" y="281801"/>
                    </a:moveTo>
                    <a:cubicBezTo>
                      <a:pt x="188595" y="285707"/>
                      <a:pt x="184785" y="288659"/>
                      <a:pt x="180975" y="291612"/>
                    </a:cubicBezTo>
                    <a:cubicBezTo>
                      <a:pt x="181165" y="293136"/>
                      <a:pt x="181451" y="294565"/>
                      <a:pt x="181642" y="296089"/>
                    </a:cubicBezTo>
                    <a:cubicBezTo>
                      <a:pt x="187547" y="296565"/>
                      <a:pt x="193548" y="297422"/>
                      <a:pt x="199453" y="297327"/>
                    </a:cubicBezTo>
                    <a:cubicBezTo>
                      <a:pt x="200882" y="297327"/>
                      <a:pt x="203740" y="293327"/>
                      <a:pt x="203549" y="293041"/>
                    </a:cubicBezTo>
                    <a:cubicBezTo>
                      <a:pt x="200596" y="289231"/>
                      <a:pt x="197167" y="285802"/>
                      <a:pt x="193548" y="281801"/>
                    </a:cubicBezTo>
                    <a:close/>
                    <a:moveTo>
                      <a:pt x="260604" y="144927"/>
                    </a:moveTo>
                    <a:cubicBezTo>
                      <a:pt x="262128" y="145498"/>
                      <a:pt x="263652" y="146070"/>
                      <a:pt x="265176" y="146641"/>
                    </a:cubicBezTo>
                    <a:cubicBezTo>
                      <a:pt x="266986" y="141403"/>
                      <a:pt x="270129" y="136259"/>
                      <a:pt x="270129" y="131020"/>
                    </a:cubicBezTo>
                    <a:cubicBezTo>
                      <a:pt x="270129" y="127306"/>
                      <a:pt x="265843" y="123686"/>
                      <a:pt x="263461" y="119972"/>
                    </a:cubicBezTo>
                    <a:cubicBezTo>
                      <a:pt x="262509" y="120543"/>
                      <a:pt x="261651" y="121115"/>
                      <a:pt x="260699" y="121591"/>
                    </a:cubicBezTo>
                    <a:cubicBezTo>
                      <a:pt x="260604" y="129401"/>
                      <a:pt x="260604" y="137212"/>
                      <a:pt x="260604" y="144927"/>
                    </a:cubicBezTo>
                    <a:close/>
                    <a:moveTo>
                      <a:pt x="123253" y="146546"/>
                    </a:moveTo>
                    <a:cubicBezTo>
                      <a:pt x="123253" y="137498"/>
                      <a:pt x="123253" y="129497"/>
                      <a:pt x="123253" y="121019"/>
                    </a:cubicBezTo>
                    <a:cubicBezTo>
                      <a:pt x="110014" y="129020"/>
                      <a:pt x="110014" y="138069"/>
                      <a:pt x="123253" y="1465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284D7228-F9B3-638B-AE8E-1C4DF28CBC0D}"/>
                  </a:ext>
                </a:extLst>
              </p:cNvPr>
              <p:cNvSpPr/>
              <p:nvPr/>
            </p:nvSpPr>
            <p:spPr>
              <a:xfrm>
                <a:off x="8398709" y="4108449"/>
                <a:ext cx="95628" cy="26899"/>
              </a:xfrm>
              <a:custGeom>
                <a:avLst/>
                <a:gdLst>
                  <a:gd name="connsiteX0" fmla="*/ 144215 w 166227"/>
                  <a:gd name="connsiteY0" fmla="*/ 0 h 46757"/>
                  <a:gd name="connsiteX1" fmla="*/ 148977 w 166227"/>
                  <a:gd name="connsiteY1" fmla="*/ 2191 h 46757"/>
                  <a:gd name="connsiteX2" fmla="*/ 166122 w 166227"/>
                  <a:gd name="connsiteY2" fmla="*/ 26003 h 46757"/>
                  <a:gd name="connsiteX3" fmla="*/ 143738 w 166227"/>
                  <a:gd name="connsiteY3" fmla="*/ 46482 h 46757"/>
                  <a:gd name="connsiteX4" fmla="*/ 114973 w 166227"/>
                  <a:gd name="connsiteY4" fmla="*/ 46672 h 46757"/>
                  <a:gd name="connsiteX5" fmla="*/ 32010 w 166227"/>
                  <a:gd name="connsiteY5" fmla="*/ 46672 h 46757"/>
                  <a:gd name="connsiteX6" fmla="*/ 387 w 166227"/>
                  <a:gd name="connsiteY6" fmla="*/ 27908 h 46757"/>
                  <a:gd name="connsiteX7" fmla="*/ 22390 w 166227"/>
                  <a:gd name="connsiteY7" fmla="*/ 0 h 46757"/>
                  <a:gd name="connsiteX8" fmla="*/ 144215 w 166227"/>
                  <a:gd name="connsiteY8" fmla="*/ 0 h 46757"/>
                  <a:gd name="connsiteX9" fmla="*/ 83254 w 166227"/>
                  <a:gd name="connsiteY9" fmla="*/ 17717 h 46757"/>
                  <a:gd name="connsiteX10" fmla="*/ 28105 w 166227"/>
                  <a:gd name="connsiteY10" fmla="*/ 18002 h 46757"/>
                  <a:gd name="connsiteX11" fmla="*/ 16770 w 166227"/>
                  <a:gd name="connsiteY11" fmla="*/ 23813 h 46757"/>
                  <a:gd name="connsiteX12" fmla="*/ 27533 w 166227"/>
                  <a:gd name="connsiteY12" fmla="*/ 30194 h 46757"/>
                  <a:gd name="connsiteX13" fmla="*/ 137833 w 166227"/>
                  <a:gd name="connsiteY13" fmla="*/ 30194 h 46757"/>
                  <a:gd name="connsiteX14" fmla="*/ 148977 w 166227"/>
                  <a:gd name="connsiteY14" fmla="*/ 24289 h 46757"/>
                  <a:gd name="connsiteX15" fmla="*/ 137261 w 166227"/>
                  <a:gd name="connsiteY15" fmla="*/ 18097 h 46757"/>
                  <a:gd name="connsiteX16" fmla="*/ 83254 w 166227"/>
                  <a:gd name="connsiteY16" fmla="*/ 17717 h 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66227" h="46757">
                    <a:moveTo>
                      <a:pt x="144215" y="0"/>
                    </a:moveTo>
                    <a:cubicBezTo>
                      <a:pt x="145834" y="762"/>
                      <a:pt x="147358" y="1619"/>
                      <a:pt x="148977" y="2191"/>
                    </a:cubicBezTo>
                    <a:cubicBezTo>
                      <a:pt x="160312" y="5810"/>
                      <a:pt x="167170" y="15240"/>
                      <a:pt x="166122" y="26003"/>
                    </a:cubicBezTo>
                    <a:cubicBezTo>
                      <a:pt x="164979" y="37433"/>
                      <a:pt x="156216" y="45815"/>
                      <a:pt x="143738" y="46482"/>
                    </a:cubicBezTo>
                    <a:cubicBezTo>
                      <a:pt x="134213" y="46958"/>
                      <a:pt x="124593" y="46672"/>
                      <a:pt x="114973" y="46672"/>
                    </a:cubicBezTo>
                    <a:cubicBezTo>
                      <a:pt x="87350" y="46672"/>
                      <a:pt x="59632" y="46672"/>
                      <a:pt x="32010" y="46672"/>
                    </a:cubicBezTo>
                    <a:cubicBezTo>
                      <a:pt x="12103" y="46672"/>
                      <a:pt x="2482" y="40958"/>
                      <a:pt x="387" y="27908"/>
                    </a:cubicBezTo>
                    <a:cubicBezTo>
                      <a:pt x="-1709" y="14859"/>
                      <a:pt x="4578" y="6858"/>
                      <a:pt x="22390" y="0"/>
                    </a:cubicBezTo>
                    <a:cubicBezTo>
                      <a:pt x="62966" y="0"/>
                      <a:pt x="103638" y="0"/>
                      <a:pt x="144215" y="0"/>
                    </a:cubicBezTo>
                    <a:close/>
                    <a:moveTo>
                      <a:pt x="83254" y="17717"/>
                    </a:moveTo>
                    <a:cubicBezTo>
                      <a:pt x="64871" y="17717"/>
                      <a:pt x="46488" y="17335"/>
                      <a:pt x="28105" y="18002"/>
                    </a:cubicBezTo>
                    <a:cubicBezTo>
                      <a:pt x="24295" y="18097"/>
                      <a:pt x="20580" y="21717"/>
                      <a:pt x="16770" y="23813"/>
                    </a:cubicBezTo>
                    <a:cubicBezTo>
                      <a:pt x="20390" y="26003"/>
                      <a:pt x="23914" y="30099"/>
                      <a:pt x="27533" y="30194"/>
                    </a:cubicBezTo>
                    <a:cubicBezTo>
                      <a:pt x="64300" y="30671"/>
                      <a:pt x="101066" y="30671"/>
                      <a:pt x="137833" y="30194"/>
                    </a:cubicBezTo>
                    <a:cubicBezTo>
                      <a:pt x="141548" y="30194"/>
                      <a:pt x="145262" y="26384"/>
                      <a:pt x="148977" y="24289"/>
                    </a:cubicBezTo>
                    <a:cubicBezTo>
                      <a:pt x="145072" y="22098"/>
                      <a:pt x="141262" y="18193"/>
                      <a:pt x="137261" y="18097"/>
                    </a:cubicBezTo>
                    <a:cubicBezTo>
                      <a:pt x="119354" y="17335"/>
                      <a:pt x="101352" y="17717"/>
                      <a:pt x="83254" y="177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63ECFB90-C1A6-37C4-0E37-4F02DDF8D57B}"/>
                  </a:ext>
                </a:extLst>
              </p:cNvPr>
              <p:cNvSpPr/>
              <p:nvPr/>
            </p:nvSpPr>
            <p:spPr>
              <a:xfrm>
                <a:off x="8398766" y="4159957"/>
                <a:ext cx="95621" cy="26351"/>
              </a:xfrm>
              <a:custGeom>
                <a:avLst/>
                <a:gdLst>
                  <a:gd name="connsiteX0" fmla="*/ 82489 w 166214"/>
                  <a:gd name="connsiteY0" fmla="*/ 45720 h 45804"/>
                  <a:gd name="connsiteX1" fmla="*/ 26101 w 166214"/>
                  <a:gd name="connsiteY1" fmla="*/ 45720 h 45804"/>
                  <a:gd name="connsiteX2" fmla="*/ 3 w 166214"/>
                  <a:gd name="connsiteY2" fmla="*/ 23336 h 45804"/>
                  <a:gd name="connsiteX3" fmla="*/ 25434 w 166214"/>
                  <a:gd name="connsiteY3" fmla="*/ 286 h 45804"/>
                  <a:gd name="connsiteX4" fmla="*/ 140497 w 166214"/>
                  <a:gd name="connsiteY4" fmla="*/ 286 h 45804"/>
                  <a:gd name="connsiteX5" fmla="*/ 166214 w 166214"/>
                  <a:gd name="connsiteY5" fmla="*/ 23241 h 45804"/>
                  <a:gd name="connsiteX6" fmla="*/ 140020 w 166214"/>
                  <a:gd name="connsiteY6" fmla="*/ 45720 h 45804"/>
                  <a:gd name="connsiteX7" fmla="*/ 82489 w 166214"/>
                  <a:gd name="connsiteY7" fmla="*/ 45720 h 45804"/>
                  <a:gd name="connsiteX8" fmla="*/ 82108 w 166214"/>
                  <a:gd name="connsiteY8" fmla="*/ 16764 h 45804"/>
                  <a:gd name="connsiteX9" fmla="*/ 28006 w 166214"/>
                  <a:gd name="connsiteY9" fmla="*/ 17050 h 45804"/>
                  <a:gd name="connsiteX10" fmla="*/ 16767 w 166214"/>
                  <a:gd name="connsiteY10" fmla="*/ 22765 h 45804"/>
                  <a:gd name="connsiteX11" fmla="*/ 27625 w 166214"/>
                  <a:gd name="connsiteY11" fmla="*/ 29146 h 45804"/>
                  <a:gd name="connsiteX12" fmla="*/ 137925 w 166214"/>
                  <a:gd name="connsiteY12" fmla="*/ 29146 h 45804"/>
                  <a:gd name="connsiteX13" fmla="*/ 148974 w 166214"/>
                  <a:gd name="connsiteY13" fmla="*/ 23146 h 45804"/>
                  <a:gd name="connsiteX14" fmla="*/ 137258 w 166214"/>
                  <a:gd name="connsiteY14" fmla="*/ 16954 h 45804"/>
                  <a:gd name="connsiteX15" fmla="*/ 82108 w 166214"/>
                  <a:gd name="connsiteY15" fmla="*/ 16764 h 45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14" h="45804">
                    <a:moveTo>
                      <a:pt x="82489" y="45720"/>
                    </a:moveTo>
                    <a:cubicBezTo>
                      <a:pt x="63725" y="45720"/>
                      <a:pt x="44866" y="45911"/>
                      <a:pt x="26101" y="45720"/>
                    </a:cubicBezTo>
                    <a:cubicBezTo>
                      <a:pt x="10004" y="45529"/>
                      <a:pt x="193" y="36957"/>
                      <a:pt x="3" y="23336"/>
                    </a:cubicBezTo>
                    <a:cubicBezTo>
                      <a:pt x="-188" y="9716"/>
                      <a:pt x="9242" y="476"/>
                      <a:pt x="25434" y="286"/>
                    </a:cubicBezTo>
                    <a:cubicBezTo>
                      <a:pt x="63820" y="-95"/>
                      <a:pt x="102111" y="-95"/>
                      <a:pt x="140497" y="286"/>
                    </a:cubicBezTo>
                    <a:cubicBezTo>
                      <a:pt x="156499" y="476"/>
                      <a:pt x="166309" y="9906"/>
                      <a:pt x="166214" y="23241"/>
                    </a:cubicBezTo>
                    <a:cubicBezTo>
                      <a:pt x="166024" y="36576"/>
                      <a:pt x="155832" y="45529"/>
                      <a:pt x="140020" y="45720"/>
                    </a:cubicBezTo>
                    <a:cubicBezTo>
                      <a:pt x="120780" y="45911"/>
                      <a:pt x="101634" y="45720"/>
                      <a:pt x="82489" y="45720"/>
                    </a:cubicBezTo>
                    <a:close/>
                    <a:moveTo>
                      <a:pt x="82108" y="16764"/>
                    </a:moveTo>
                    <a:cubicBezTo>
                      <a:pt x="64106" y="16764"/>
                      <a:pt x="46008" y="16383"/>
                      <a:pt x="28006" y="17050"/>
                    </a:cubicBezTo>
                    <a:cubicBezTo>
                      <a:pt x="24196" y="17145"/>
                      <a:pt x="20482" y="20765"/>
                      <a:pt x="16767" y="22765"/>
                    </a:cubicBezTo>
                    <a:cubicBezTo>
                      <a:pt x="20386" y="24956"/>
                      <a:pt x="23910" y="29051"/>
                      <a:pt x="27625" y="29146"/>
                    </a:cubicBezTo>
                    <a:cubicBezTo>
                      <a:pt x="64392" y="29623"/>
                      <a:pt x="101158" y="29623"/>
                      <a:pt x="137925" y="29146"/>
                    </a:cubicBezTo>
                    <a:cubicBezTo>
                      <a:pt x="141640" y="29146"/>
                      <a:pt x="145354" y="25241"/>
                      <a:pt x="148974" y="23146"/>
                    </a:cubicBezTo>
                    <a:cubicBezTo>
                      <a:pt x="145068" y="20955"/>
                      <a:pt x="141163" y="17145"/>
                      <a:pt x="137258" y="16954"/>
                    </a:cubicBezTo>
                    <a:cubicBezTo>
                      <a:pt x="118875" y="16383"/>
                      <a:pt x="100491" y="16764"/>
                      <a:pt x="82108" y="1676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D307DD91-F2CD-2829-EC5C-D92D9B9428E6}"/>
                  </a:ext>
                </a:extLst>
              </p:cNvPr>
              <p:cNvSpPr/>
              <p:nvPr/>
            </p:nvSpPr>
            <p:spPr>
              <a:xfrm>
                <a:off x="8398816" y="4210877"/>
                <a:ext cx="95639" cy="26367"/>
              </a:xfrm>
              <a:custGeom>
                <a:avLst/>
                <a:gdLst>
                  <a:gd name="connsiteX0" fmla="*/ 82783 w 166245"/>
                  <a:gd name="connsiteY0" fmla="*/ 45792 h 45833"/>
                  <a:gd name="connsiteX1" fmla="*/ 26396 w 166245"/>
                  <a:gd name="connsiteY1" fmla="*/ 45792 h 45833"/>
                  <a:gd name="connsiteX2" fmla="*/ 11 w 166245"/>
                  <a:gd name="connsiteY2" fmla="*/ 23789 h 45833"/>
                  <a:gd name="connsiteX3" fmla="*/ 25062 w 166245"/>
                  <a:gd name="connsiteY3" fmla="*/ 357 h 45833"/>
                  <a:gd name="connsiteX4" fmla="*/ 141267 w 166245"/>
                  <a:gd name="connsiteY4" fmla="*/ 357 h 45833"/>
                  <a:gd name="connsiteX5" fmla="*/ 166222 w 166245"/>
                  <a:gd name="connsiteY5" fmla="*/ 24075 h 45833"/>
                  <a:gd name="connsiteX6" fmla="*/ 140410 w 166245"/>
                  <a:gd name="connsiteY6" fmla="*/ 45792 h 45833"/>
                  <a:gd name="connsiteX7" fmla="*/ 82783 w 166245"/>
                  <a:gd name="connsiteY7" fmla="*/ 45792 h 45833"/>
                  <a:gd name="connsiteX8" fmla="*/ 83355 w 166245"/>
                  <a:gd name="connsiteY8" fmla="*/ 16835 h 45833"/>
                  <a:gd name="connsiteX9" fmla="*/ 27062 w 166245"/>
                  <a:gd name="connsiteY9" fmla="*/ 17121 h 45833"/>
                  <a:gd name="connsiteX10" fmla="*/ 16585 w 166245"/>
                  <a:gd name="connsiteY10" fmla="*/ 22550 h 45833"/>
                  <a:gd name="connsiteX11" fmla="*/ 27157 w 166245"/>
                  <a:gd name="connsiteY11" fmla="*/ 29123 h 45833"/>
                  <a:gd name="connsiteX12" fmla="*/ 138600 w 166245"/>
                  <a:gd name="connsiteY12" fmla="*/ 29123 h 45833"/>
                  <a:gd name="connsiteX13" fmla="*/ 148982 w 166245"/>
                  <a:gd name="connsiteY13" fmla="*/ 22455 h 45833"/>
                  <a:gd name="connsiteX14" fmla="*/ 138505 w 166245"/>
                  <a:gd name="connsiteY14" fmla="*/ 17121 h 45833"/>
                  <a:gd name="connsiteX15" fmla="*/ 83355 w 166245"/>
                  <a:gd name="connsiteY15" fmla="*/ 16835 h 45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45" h="45833">
                    <a:moveTo>
                      <a:pt x="82783" y="45792"/>
                    </a:moveTo>
                    <a:cubicBezTo>
                      <a:pt x="64019" y="45792"/>
                      <a:pt x="45160" y="45887"/>
                      <a:pt x="26396" y="45792"/>
                    </a:cubicBezTo>
                    <a:cubicBezTo>
                      <a:pt x="10203" y="45696"/>
                      <a:pt x="297" y="37314"/>
                      <a:pt x="11" y="23789"/>
                    </a:cubicBezTo>
                    <a:cubicBezTo>
                      <a:pt x="-370" y="10168"/>
                      <a:pt x="9060" y="548"/>
                      <a:pt x="25062" y="357"/>
                    </a:cubicBezTo>
                    <a:cubicBezTo>
                      <a:pt x="63733" y="-119"/>
                      <a:pt x="102500" y="-119"/>
                      <a:pt x="141267" y="357"/>
                    </a:cubicBezTo>
                    <a:cubicBezTo>
                      <a:pt x="156888" y="548"/>
                      <a:pt x="166794" y="10835"/>
                      <a:pt x="166222" y="24075"/>
                    </a:cubicBezTo>
                    <a:cubicBezTo>
                      <a:pt x="165651" y="37029"/>
                      <a:pt x="155650" y="45601"/>
                      <a:pt x="140410" y="45792"/>
                    </a:cubicBezTo>
                    <a:cubicBezTo>
                      <a:pt x="121074" y="45887"/>
                      <a:pt x="101929" y="45792"/>
                      <a:pt x="82783" y="45792"/>
                    </a:cubicBezTo>
                    <a:close/>
                    <a:moveTo>
                      <a:pt x="83355" y="16835"/>
                    </a:moveTo>
                    <a:cubicBezTo>
                      <a:pt x="64591" y="16835"/>
                      <a:pt x="45827" y="16550"/>
                      <a:pt x="27062" y="17121"/>
                    </a:cubicBezTo>
                    <a:cubicBezTo>
                      <a:pt x="23538" y="17217"/>
                      <a:pt x="20014" y="20646"/>
                      <a:pt x="16585" y="22550"/>
                    </a:cubicBezTo>
                    <a:cubicBezTo>
                      <a:pt x="20109" y="24837"/>
                      <a:pt x="23633" y="29123"/>
                      <a:pt x="27157" y="29123"/>
                    </a:cubicBezTo>
                    <a:cubicBezTo>
                      <a:pt x="64305" y="29599"/>
                      <a:pt x="101453" y="29599"/>
                      <a:pt x="138600" y="29123"/>
                    </a:cubicBezTo>
                    <a:cubicBezTo>
                      <a:pt x="142124" y="29123"/>
                      <a:pt x="145458" y="24741"/>
                      <a:pt x="148982" y="22455"/>
                    </a:cubicBezTo>
                    <a:cubicBezTo>
                      <a:pt x="145458" y="20550"/>
                      <a:pt x="142029" y="17217"/>
                      <a:pt x="138505" y="17121"/>
                    </a:cubicBezTo>
                    <a:cubicBezTo>
                      <a:pt x="120122" y="16454"/>
                      <a:pt x="101738" y="16835"/>
                      <a:pt x="83355" y="1683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4133997E-D02D-B7F1-2CCD-D129DFE5DD34}"/>
                  </a:ext>
                </a:extLst>
              </p:cNvPr>
              <p:cNvSpPr/>
              <p:nvPr/>
            </p:nvSpPr>
            <p:spPr>
              <a:xfrm>
                <a:off x="8358930" y="4162587"/>
                <a:ext cx="28110" cy="22474"/>
              </a:xfrm>
              <a:custGeom>
                <a:avLst/>
                <a:gdLst>
                  <a:gd name="connsiteX0" fmla="*/ 19145 w 48863"/>
                  <a:gd name="connsiteY0" fmla="*/ 20098 h 39065"/>
                  <a:gd name="connsiteX1" fmla="*/ 35624 w 48863"/>
                  <a:gd name="connsiteY1" fmla="*/ 2096 h 39065"/>
                  <a:gd name="connsiteX2" fmla="*/ 48863 w 48863"/>
                  <a:gd name="connsiteY2" fmla="*/ 0 h 39065"/>
                  <a:gd name="connsiteX3" fmla="*/ 46958 w 48863"/>
                  <a:gd name="connsiteY3" fmla="*/ 13145 h 39065"/>
                  <a:gd name="connsiteX4" fmla="*/ 25527 w 48863"/>
                  <a:gd name="connsiteY4" fmla="*/ 35147 h 39065"/>
                  <a:gd name="connsiteX5" fmla="*/ 10192 w 48863"/>
                  <a:gd name="connsiteY5" fmla="*/ 35338 h 39065"/>
                  <a:gd name="connsiteX6" fmla="*/ 1905 w 48863"/>
                  <a:gd name="connsiteY6" fmla="*/ 26670 h 39065"/>
                  <a:gd name="connsiteX7" fmla="*/ 0 w 48863"/>
                  <a:gd name="connsiteY7" fmla="*/ 13240 h 39065"/>
                  <a:gd name="connsiteX8" fmla="*/ 12668 w 48863"/>
                  <a:gd name="connsiteY8" fmla="*/ 14573 h 39065"/>
                  <a:gd name="connsiteX9" fmla="*/ 19145 w 48863"/>
                  <a:gd name="connsiteY9" fmla="*/ 20098 h 39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63" h="39065">
                    <a:moveTo>
                      <a:pt x="19145" y="20098"/>
                    </a:moveTo>
                    <a:cubicBezTo>
                      <a:pt x="24670" y="13811"/>
                      <a:pt x="29433" y="7049"/>
                      <a:pt x="35624" y="2096"/>
                    </a:cubicBezTo>
                    <a:cubicBezTo>
                      <a:pt x="38672" y="-381"/>
                      <a:pt x="44387" y="572"/>
                      <a:pt x="48863" y="0"/>
                    </a:cubicBezTo>
                    <a:cubicBezTo>
                      <a:pt x="48292" y="4477"/>
                      <a:pt x="49340" y="10192"/>
                      <a:pt x="46958" y="13145"/>
                    </a:cubicBezTo>
                    <a:cubicBezTo>
                      <a:pt x="40577" y="21146"/>
                      <a:pt x="32671" y="27813"/>
                      <a:pt x="25527" y="35147"/>
                    </a:cubicBezTo>
                    <a:cubicBezTo>
                      <a:pt x="20479" y="40291"/>
                      <a:pt x="15431" y="40386"/>
                      <a:pt x="10192" y="35338"/>
                    </a:cubicBezTo>
                    <a:cubicBezTo>
                      <a:pt x="7334" y="32576"/>
                      <a:pt x="3429" y="30099"/>
                      <a:pt x="1905" y="26670"/>
                    </a:cubicBezTo>
                    <a:cubicBezTo>
                      <a:pt x="191" y="22670"/>
                      <a:pt x="572" y="17717"/>
                      <a:pt x="0" y="13240"/>
                    </a:cubicBezTo>
                    <a:cubicBezTo>
                      <a:pt x="4191" y="13621"/>
                      <a:pt x="8573" y="13621"/>
                      <a:pt x="12668" y="14573"/>
                    </a:cubicBezTo>
                    <a:cubicBezTo>
                      <a:pt x="14478" y="15050"/>
                      <a:pt x="15907" y="17240"/>
                      <a:pt x="19145" y="2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52CB968F-B5AD-EA06-4C31-A0ADD079B748}"/>
                  </a:ext>
                </a:extLst>
              </p:cNvPr>
              <p:cNvSpPr/>
              <p:nvPr/>
            </p:nvSpPr>
            <p:spPr>
              <a:xfrm>
                <a:off x="8359095" y="4214699"/>
                <a:ext cx="28056" cy="22434"/>
              </a:xfrm>
              <a:custGeom>
                <a:avLst/>
                <a:gdLst>
                  <a:gd name="connsiteX0" fmla="*/ 18574 w 48768"/>
                  <a:gd name="connsiteY0" fmla="*/ 19907 h 38996"/>
                  <a:gd name="connsiteX1" fmla="*/ 35528 w 48768"/>
                  <a:gd name="connsiteY1" fmla="*/ 1714 h 38996"/>
                  <a:gd name="connsiteX2" fmla="*/ 48768 w 48768"/>
                  <a:gd name="connsiteY2" fmla="*/ 0 h 38996"/>
                  <a:gd name="connsiteX3" fmla="*/ 46482 w 48768"/>
                  <a:gd name="connsiteY3" fmla="*/ 13240 h 38996"/>
                  <a:gd name="connsiteX4" fmla="*/ 24956 w 48768"/>
                  <a:gd name="connsiteY4" fmla="*/ 35242 h 38996"/>
                  <a:gd name="connsiteX5" fmla="*/ 9716 w 48768"/>
                  <a:gd name="connsiteY5" fmla="*/ 34957 h 38996"/>
                  <a:gd name="connsiteX6" fmla="*/ 1429 w 48768"/>
                  <a:gd name="connsiteY6" fmla="*/ 26289 h 38996"/>
                  <a:gd name="connsiteX7" fmla="*/ 0 w 48768"/>
                  <a:gd name="connsiteY7" fmla="*/ 12859 h 38996"/>
                  <a:gd name="connsiteX8" fmla="*/ 12573 w 48768"/>
                  <a:gd name="connsiteY8" fmla="*/ 14668 h 38996"/>
                  <a:gd name="connsiteX9" fmla="*/ 18574 w 48768"/>
                  <a:gd name="connsiteY9" fmla="*/ 19907 h 389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768" h="38996">
                    <a:moveTo>
                      <a:pt x="18574" y="19907"/>
                    </a:moveTo>
                    <a:cubicBezTo>
                      <a:pt x="24479" y="13335"/>
                      <a:pt x="29242" y="6667"/>
                      <a:pt x="35528" y="1714"/>
                    </a:cubicBezTo>
                    <a:cubicBezTo>
                      <a:pt x="38576" y="-667"/>
                      <a:pt x="44291" y="476"/>
                      <a:pt x="48768" y="0"/>
                    </a:cubicBezTo>
                    <a:cubicBezTo>
                      <a:pt x="48101" y="4477"/>
                      <a:pt x="48959" y="10192"/>
                      <a:pt x="46482" y="13240"/>
                    </a:cubicBezTo>
                    <a:cubicBezTo>
                      <a:pt x="40100" y="21241"/>
                      <a:pt x="32195" y="28004"/>
                      <a:pt x="24956" y="35242"/>
                    </a:cubicBezTo>
                    <a:cubicBezTo>
                      <a:pt x="19717" y="40481"/>
                      <a:pt x="14764" y="40100"/>
                      <a:pt x="9716" y="34957"/>
                    </a:cubicBezTo>
                    <a:cubicBezTo>
                      <a:pt x="6953" y="32099"/>
                      <a:pt x="2858" y="29718"/>
                      <a:pt x="1429" y="26289"/>
                    </a:cubicBezTo>
                    <a:cubicBezTo>
                      <a:pt x="-190" y="22288"/>
                      <a:pt x="381" y="17431"/>
                      <a:pt x="0" y="12859"/>
                    </a:cubicBezTo>
                    <a:cubicBezTo>
                      <a:pt x="4191" y="13430"/>
                      <a:pt x="8477" y="13716"/>
                      <a:pt x="12573" y="14668"/>
                    </a:cubicBezTo>
                    <a:cubicBezTo>
                      <a:pt x="14097" y="14954"/>
                      <a:pt x="15335" y="16954"/>
                      <a:pt x="18574" y="1990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7C8D7CE2-C312-5F9D-B7A8-24B1BB6C8C4E}"/>
                  </a:ext>
                </a:extLst>
              </p:cNvPr>
              <p:cNvSpPr/>
              <p:nvPr/>
            </p:nvSpPr>
            <p:spPr>
              <a:xfrm>
                <a:off x="8358985" y="4110839"/>
                <a:ext cx="28275" cy="22244"/>
              </a:xfrm>
              <a:custGeom>
                <a:avLst/>
                <a:gdLst>
                  <a:gd name="connsiteX0" fmla="*/ 19050 w 49149"/>
                  <a:gd name="connsiteY0" fmla="*/ 19848 h 38665"/>
                  <a:gd name="connsiteX1" fmla="*/ 35909 w 49149"/>
                  <a:gd name="connsiteY1" fmla="*/ 1370 h 38665"/>
                  <a:gd name="connsiteX2" fmla="*/ 49149 w 49149"/>
                  <a:gd name="connsiteY2" fmla="*/ 131 h 38665"/>
                  <a:gd name="connsiteX3" fmla="*/ 46958 w 49149"/>
                  <a:gd name="connsiteY3" fmla="*/ 12514 h 38665"/>
                  <a:gd name="connsiteX4" fmla="*/ 25432 w 49149"/>
                  <a:gd name="connsiteY4" fmla="*/ 34612 h 38665"/>
                  <a:gd name="connsiteX5" fmla="*/ 10096 w 49149"/>
                  <a:gd name="connsiteY5" fmla="*/ 34993 h 38665"/>
                  <a:gd name="connsiteX6" fmla="*/ 1810 w 49149"/>
                  <a:gd name="connsiteY6" fmla="*/ 26325 h 38665"/>
                  <a:gd name="connsiteX7" fmla="*/ 0 w 49149"/>
                  <a:gd name="connsiteY7" fmla="*/ 12895 h 38665"/>
                  <a:gd name="connsiteX8" fmla="*/ 12763 w 49149"/>
                  <a:gd name="connsiteY8" fmla="*/ 14324 h 38665"/>
                  <a:gd name="connsiteX9" fmla="*/ 19050 w 49149"/>
                  <a:gd name="connsiteY9" fmla="*/ 19848 h 38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149" h="38665">
                    <a:moveTo>
                      <a:pt x="19050" y="19848"/>
                    </a:moveTo>
                    <a:cubicBezTo>
                      <a:pt x="24955" y="13181"/>
                      <a:pt x="29718" y="6323"/>
                      <a:pt x="35909" y="1370"/>
                    </a:cubicBezTo>
                    <a:cubicBezTo>
                      <a:pt x="38862" y="-916"/>
                      <a:pt x="44672" y="417"/>
                      <a:pt x="49149" y="131"/>
                    </a:cubicBezTo>
                    <a:cubicBezTo>
                      <a:pt x="48482" y="4322"/>
                      <a:pt x="49339" y="9656"/>
                      <a:pt x="46958" y="12514"/>
                    </a:cubicBezTo>
                    <a:cubicBezTo>
                      <a:pt x="40481" y="20420"/>
                      <a:pt x="32576" y="27278"/>
                      <a:pt x="25432" y="34612"/>
                    </a:cubicBezTo>
                    <a:cubicBezTo>
                      <a:pt x="20384" y="39755"/>
                      <a:pt x="15335" y="40136"/>
                      <a:pt x="10096" y="34993"/>
                    </a:cubicBezTo>
                    <a:cubicBezTo>
                      <a:pt x="7239" y="32135"/>
                      <a:pt x="3334" y="29754"/>
                      <a:pt x="1810" y="26325"/>
                    </a:cubicBezTo>
                    <a:cubicBezTo>
                      <a:pt x="95" y="22325"/>
                      <a:pt x="476" y="17372"/>
                      <a:pt x="0" y="12895"/>
                    </a:cubicBezTo>
                    <a:cubicBezTo>
                      <a:pt x="4286" y="13371"/>
                      <a:pt x="8572" y="13466"/>
                      <a:pt x="12763" y="14324"/>
                    </a:cubicBezTo>
                    <a:cubicBezTo>
                      <a:pt x="14288" y="14705"/>
                      <a:pt x="15526" y="16705"/>
                      <a:pt x="19050" y="1984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09F57BBA-184F-1FAC-0758-C0B3CE2AF22C}"/>
                </a:ext>
              </a:extLst>
            </p:cNvPr>
            <p:cNvSpPr txBox="1"/>
            <p:nvPr/>
          </p:nvSpPr>
          <p:spPr>
            <a:xfrm>
              <a:off x="3622071" y="2484666"/>
              <a:ext cx="4719509" cy="107368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4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</a:t>
              </a:r>
              <a:endParaRPr lang="en-US" altLang="zh-CN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44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       </a:t>
              </a:r>
              <a:endParaRPr lang="en-US" sz="8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黑宋简体" panose="02000000000000000000" pitchFamily="2" charset="-122"/>
                <a:ea typeface="方正粗黑宋简体" panose="02000000000000000000" pitchFamily="2" charset="-122"/>
              </a:endParaRPr>
            </a:p>
          </p:txBody>
        </p:sp>
      </p:grpSp>
      <p:sp>
        <p:nvSpPr>
          <p:cNvPr id="3" name="文本框 2">
            <a:extLst>
              <a:ext uri="{FF2B5EF4-FFF2-40B4-BE49-F238E27FC236}">
                <a16:creationId xmlns:a16="http://schemas.microsoft.com/office/drawing/2014/main" id="{E3521979-37F4-3CE9-AB7C-9010D6DBA5EB}"/>
              </a:ext>
            </a:extLst>
          </p:cNvPr>
          <p:cNvSpPr txBox="1"/>
          <p:nvPr/>
        </p:nvSpPr>
        <p:spPr>
          <a:xfrm>
            <a:off x="456094" y="104088"/>
            <a:ext cx="5457825" cy="7694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4400" dirty="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我是答题人：</a:t>
            </a:r>
            <a:endParaRPr lang="en-US" altLang="zh-CN" sz="4400" dirty="0">
              <a:latin typeface="方正粗黑宋简体" panose="02000000000000000000" pitchFamily="2" charset="-122"/>
              <a:ea typeface="方正粗黑宋简体" panose="02000000000000000000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9737E58-2837-6188-EA13-491C62B519FC}"/>
              </a:ext>
            </a:extLst>
          </p:cNvPr>
          <p:cNvSpPr txBox="1"/>
          <p:nvPr/>
        </p:nvSpPr>
        <p:spPr>
          <a:xfrm>
            <a:off x="456094" y="1370687"/>
            <a:ext cx="118309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2.</a:t>
            </a:r>
            <a:r>
              <a:rPr lang="zh-CN" altLang="en-US" sz="3200" dirty="0"/>
              <a:t>总是想去那么多的地方，但却总是那么多的原因，让人这儿也不能去那儿也不能去。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D98F81B-02B1-A324-5799-675AABC476E3}"/>
              </a:ext>
            </a:extLst>
          </p:cNvPr>
          <p:cNvSpPr txBox="1"/>
          <p:nvPr/>
        </p:nvSpPr>
        <p:spPr>
          <a:xfrm>
            <a:off x="1162050" y="2676525"/>
            <a:ext cx="4067175" cy="75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B759F2F-249E-69FF-A0C0-C961AAA2D052}"/>
              </a:ext>
            </a:extLst>
          </p:cNvPr>
          <p:cNvSpPr txBox="1"/>
          <p:nvPr/>
        </p:nvSpPr>
        <p:spPr>
          <a:xfrm>
            <a:off x="543231" y="2702458"/>
            <a:ext cx="116566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参考答案：①通过内心独白，现实条件对行动自由限制的无奈②对自由与远方的向往③对远方的渴望与对现实的清醒之间的冲突。</a:t>
            </a:r>
          </a:p>
        </p:txBody>
      </p:sp>
    </p:spTree>
    <p:extLst>
      <p:ext uri="{BB962C8B-B14F-4D97-AF65-F5344CB8AC3E}">
        <p14:creationId xmlns:p14="http://schemas.microsoft.com/office/powerpoint/2010/main" val="167417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6B208-6F62-FE09-20E9-D9CE809C0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B9D6A8-F190-A8E3-B79C-45E4E4730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E7E3E019-A13A-1F6C-C6D3-A409694FE1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001625" cy="7366511"/>
          </a:xfrm>
          <a:prstGeom prst="rect">
            <a:avLst/>
          </a:prstGeom>
        </p:spPr>
      </p:pic>
      <p:grpSp>
        <p:nvGrpSpPr>
          <p:cNvPr id="11" name="组合 10">
            <a:extLst>
              <a:ext uri="{FF2B5EF4-FFF2-40B4-BE49-F238E27FC236}">
                <a16:creationId xmlns:a16="http://schemas.microsoft.com/office/drawing/2014/main" id="{67B0A64B-6022-2978-CEE3-AEAEC21E5A72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228181" y="1086763"/>
            <a:ext cx="12297194" cy="4400550"/>
            <a:chOff x="3434653" y="1879668"/>
            <a:chExt cx="5321675" cy="2554750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16B3C091-399D-2227-A48E-043ECB1931B9}"/>
                </a:ext>
              </a:extLst>
            </p:cNvPr>
            <p:cNvGrpSpPr/>
            <p:nvPr/>
          </p:nvGrpSpPr>
          <p:grpSpPr>
            <a:xfrm>
              <a:off x="3434653" y="1879668"/>
              <a:ext cx="5321675" cy="2554750"/>
              <a:chOff x="3434653" y="1879668"/>
              <a:chExt cx="5321675" cy="2554750"/>
            </a:xfrm>
          </p:grpSpPr>
          <p:sp>
            <p:nvSpPr>
              <p:cNvPr id="14" name="矩形">
                <a:extLst>
                  <a:ext uri="{FF2B5EF4-FFF2-40B4-BE49-F238E27FC236}">
                    <a16:creationId xmlns:a16="http://schemas.microsoft.com/office/drawing/2014/main" id="{BD0C0356-F47F-3791-C26C-D6685CEC8CB3}"/>
                  </a:ext>
                </a:extLst>
              </p:cNvPr>
              <p:cNvSpPr/>
              <p:nvPr/>
            </p:nvSpPr>
            <p:spPr bwMode="auto">
              <a:xfrm>
                <a:off x="3434653" y="1879668"/>
                <a:ext cx="5321675" cy="2532319"/>
              </a:xfrm>
              <a:custGeom>
                <a:avLst/>
                <a:gdLst>
                  <a:gd name="T0" fmla="*/ 3125 w 3125"/>
                  <a:gd name="T1" fmla="*/ 1280 h 1280"/>
                  <a:gd name="T2" fmla="*/ 0 w 3125"/>
                  <a:gd name="T3" fmla="*/ 1280 h 1280"/>
                  <a:gd name="T4" fmla="*/ 0 w 3125"/>
                  <a:gd name="T5" fmla="*/ 123 h 1280"/>
                  <a:gd name="T6" fmla="*/ 9 w 3125"/>
                  <a:gd name="T7" fmla="*/ 123 h 1280"/>
                  <a:gd name="T8" fmla="*/ 9 w 3125"/>
                  <a:gd name="T9" fmla="*/ 1272 h 1280"/>
                  <a:gd name="T10" fmla="*/ 3115 w 3125"/>
                  <a:gd name="T11" fmla="*/ 1272 h 1280"/>
                  <a:gd name="T12" fmla="*/ 3115 w 3125"/>
                  <a:gd name="T13" fmla="*/ 9 h 1280"/>
                  <a:gd name="T14" fmla="*/ 123 w 3125"/>
                  <a:gd name="T15" fmla="*/ 9 h 1280"/>
                  <a:gd name="T16" fmla="*/ 123 w 3125"/>
                  <a:gd name="T17" fmla="*/ 0 h 1280"/>
                  <a:gd name="T18" fmla="*/ 3125 w 3125"/>
                  <a:gd name="T19" fmla="*/ 0 h 1280"/>
                  <a:gd name="T20" fmla="*/ 3125 w 3125"/>
                  <a:gd name="T21" fmla="*/ 1280 h 1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25" h="1280">
                    <a:moveTo>
                      <a:pt x="3125" y="1280"/>
                    </a:moveTo>
                    <a:lnTo>
                      <a:pt x="0" y="1280"/>
                    </a:lnTo>
                    <a:lnTo>
                      <a:pt x="0" y="123"/>
                    </a:lnTo>
                    <a:lnTo>
                      <a:pt x="9" y="123"/>
                    </a:lnTo>
                    <a:lnTo>
                      <a:pt x="9" y="1272"/>
                    </a:lnTo>
                    <a:lnTo>
                      <a:pt x="3115" y="1272"/>
                    </a:lnTo>
                    <a:lnTo>
                      <a:pt x="3115" y="9"/>
                    </a:lnTo>
                    <a:lnTo>
                      <a:pt x="123" y="9"/>
                    </a:lnTo>
                    <a:lnTo>
                      <a:pt x="123" y="0"/>
                    </a:lnTo>
                    <a:lnTo>
                      <a:pt x="3125" y="0"/>
                    </a:lnTo>
                    <a:lnTo>
                      <a:pt x="3125" y="128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5" name="矩形 226">
                <a:extLst>
                  <a:ext uri="{FF2B5EF4-FFF2-40B4-BE49-F238E27FC236}">
                    <a16:creationId xmlns:a16="http://schemas.microsoft.com/office/drawing/2014/main" id="{EB7FAC5F-4CE0-62AF-A12B-0E9DB3B93405}"/>
                  </a:ext>
                </a:extLst>
              </p:cNvPr>
              <p:cNvSpPr/>
              <p:nvPr/>
            </p:nvSpPr>
            <p:spPr>
              <a:xfrm>
                <a:off x="3530600" y="1913055"/>
                <a:ext cx="5129782" cy="2450883"/>
              </a:xfrm>
              <a:custGeom>
                <a:avLst/>
                <a:gdLst>
                  <a:gd name="connsiteX0" fmla="*/ 0 w 5128129"/>
                  <a:gd name="connsiteY0" fmla="*/ 0 h 2010840"/>
                  <a:gd name="connsiteX1" fmla="*/ 5128129 w 5128129"/>
                  <a:gd name="connsiteY1" fmla="*/ 0 h 2010840"/>
                  <a:gd name="connsiteX2" fmla="*/ 5128129 w 5128129"/>
                  <a:gd name="connsiteY2" fmla="*/ 2010840 h 2010840"/>
                  <a:gd name="connsiteX3" fmla="*/ 0 w 5128129"/>
                  <a:gd name="connsiteY3" fmla="*/ 2010840 h 2010840"/>
                  <a:gd name="connsiteX4" fmla="*/ 0 w 5128129"/>
                  <a:gd name="connsiteY4" fmla="*/ 0 h 2010840"/>
                  <a:gd name="connsiteX0-1" fmla="*/ 1653 w 5129782"/>
                  <a:gd name="connsiteY0-2" fmla="*/ 0 h 2010840"/>
                  <a:gd name="connsiteX1-3" fmla="*/ 5129782 w 5129782"/>
                  <a:gd name="connsiteY1-4" fmla="*/ 0 h 2010840"/>
                  <a:gd name="connsiteX2-5" fmla="*/ 5129782 w 5129782"/>
                  <a:gd name="connsiteY2-6" fmla="*/ 2010840 h 2010840"/>
                  <a:gd name="connsiteX3-7" fmla="*/ 1653 w 5129782"/>
                  <a:gd name="connsiteY3-8" fmla="*/ 2010840 h 2010840"/>
                  <a:gd name="connsiteX4-9" fmla="*/ 0 w 5129782"/>
                  <a:gd name="connsiteY4-10" fmla="*/ 71970 h 2010840"/>
                  <a:gd name="connsiteX5" fmla="*/ 1653 w 5129782"/>
                  <a:gd name="connsiteY5" fmla="*/ 0 h 2010840"/>
                  <a:gd name="connsiteX0-11" fmla="*/ 1653 w 5129782"/>
                  <a:gd name="connsiteY0-12" fmla="*/ 1055 h 2011895"/>
                  <a:gd name="connsiteX1-13" fmla="*/ 79375 w 5129782"/>
                  <a:gd name="connsiteY1-14" fmla="*/ 0 h 2011895"/>
                  <a:gd name="connsiteX2-15" fmla="*/ 5129782 w 5129782"/>
                  <a:gd name="connsiteY2-16" fmla="*/ 1055 h 2011895"/>
                  <a:gd name="connsiteX3-17" fmla="*/ 5129782 w 5129782"/>
                  <a:gd name="connsiteY3-18" fmla="*/ 2011895 h 2011895"/>
                  <a:gd name="connsiteX4-19" fmla="*/ 1653 w 5129782"/>
                  <a:gd name="connsiteY4-20" fmla="*/ 2011895 h 2011895"/>
                  <a:gd name="connsiteX5-21" fmla="*/ 0 w 5129782"/>
                  <a:gd name="connsiteY5-22" fmla="*/ 73025 h 2011895"/>
                  <a:gd name="connsiteX6" fmla="*/ 1653 w 5129782"/>
                  <a:gd name="connsiteY6" fmla="*/ 1055 h 2011895"/>
                  <a:gd name="connsiteX0-23" fmla="*/ 52453 w 5129782"/>
                  <a:gd name="connsiteY0-24" fmla="*/ 35980 h 2011895"/>
                  <a:gd name="connsiteX1-25" fmla="*/ 79375 w 5129782"/>
                  <a:gd name="connsiteY1-26" fmla="*/ 0 h 2011895"/>
                  <a:gd name="connsiteX2-27" fmla="*/ 5129782 w 5129782"/>
                  <a:gd name="connsiteY2-28" fmla="*/ 1055 h 2011895"/>
                  <a:gd name="connsiteX3-29" fmla="*/ 5129782 w 5129782"/>
                  <a:gd name="connsiteY3-30" fmla="*/ 2011895 h 2011895"/>
                  <a:gd name="connsiteX4-31" fmla="*/ 1653 w 5129782"/>
                  <a:gd name="connsiteY4-32" fmla="*/ 2011895 h 2011895"/>
                  <a:gd name="connsiteX5-33" fmla="*/ 0 w 5129782"/>
                  <a:gd name="connsiteY5-34" fmla="*/ 73025 h 2011895"/>
                  <a:gd name="connsiteX6-35" fmla="*/ 52453 w 5129782"/>
                  <a:gd name="connsiteY6-36" fmla="*/ 35980 h 201189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21" y="connsiteY5-22"/>
                  </a:cxn>
                  <a:cxn ang="0">
                    <a:pos x="connsiteX6-35" y="connsiteY6-36"/>
                  </a:cxn>
                </a:cxnLst>
                <a:rect l="l" t="t" r="r" b="b"/>
                <a:pathLst>
                  <a:path w="5129782" h="2011895">
                    <a:moveTo>
                      <a:pt x="52453" y="35980"/>
                    </a:moveTo>
                    <a:lnTo>
                      <a:pt x="79375" y="0"/>
                    </a:lnTo>
                    <a:lnTo>
                      <a:pt x="5129782" y="1055"/>
                    </a:lnTo>
                    <a:lnTo>
                      <a:pt x="5129782" y="2011895"/>
                    </a:lnTo>
                    <a:lnTo>
                      <a:pt x="1653" y="2011895"/>
                    </a:lnTo>
                    <a:lnTo>
                      <a:pt x="0" y="73025"/>
                    </a:lnTo>
                    <a:lnTo>
                      <a:pt x="52453" y="35980"/>
                    </a:lnTo>
                    <a:close/>
                  </a:path>
                </a:pathLst>
              </a:custGeom>
              <a:noFill/>
              <a:ln w="15875">
                <a:gradFill>
                  <a:gsLst>
                    <a:gs pos="0">
                      <a:srgbClr val="1865F1"/>
                    </a:gs>
                    <a:gs pos="100000">
                      <a:srgbClr val="3B7DF3"/>
                    </a:gs>
                  </a:gsLst>
                  <a:lin ang="5400000" scaled="1"/>
                </a:gra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三角形">
                <a:extLst>
                  <a:ext uri="{FF2B5EF4-FFF2-40B4-BE49-F238E27FC236}">
                    <a16:creationId xmlns:a16="http://schemas.microsoft.com/office/drawing/2014/main" id="{A1565462-7042-976E-CDAE-0658608940DB}"/>
                  </a:ext>
                </a:extLst>
              </p:cNvPr>
              <p:cNvSpPr/>
              <p:nvPr/>
            </p:nvSpPr>
            <p:spPr bwMode="auto">
              <a:xfrm>
                <a:off x="3434846" y="2339023"/>
                <a:ext cx="209550" cy="209550"/>
              </a:xfrm>
              <a:custGeom>
                <a:avLst/>
                <a:gdLst>
                  <a:gd name="T0" fmla="*/ 118 w 118"/>
                  <a:gd name="T1" fmla="*/ 0 h 118"/>
                  <a:gd name="T2" fmla="*/ 118 w 118"/>
                  <a:gd name="T3" fmla="*/ 118 h 118"/>
                  <a:gd name="T4" fmla="*/ 0 w 118"/>
                  <a:gd name="T5" fmla="*/ 118 h 118"/>
                  <a:gd name="T6" fmla="*/ 118 w 118"/>
                  <a:gd name="T7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118">
                    <a:moveTo>
                      <a:pt x="118" y="0"/>
                    </a:moveTo>
                    <a:lnTo>
                      <a:pt x="118" y="118"/>
                    </a:lnTo>
                    <a:lnTo>
                      <a:pt x="0" y="118"/>
                    </a:lnTo>
                    <a:lnTo>
                      <a:pt x="118" y="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F04E3138-4FA7-4615-EE7A-467EC5EA4844}"/>
                  </a:ext>
                </a:extLst>
              </p:cNvPr>
              <p:cNvSpPr/>
              <p:nvPr/>
            </p:nvSpPr>
            <p:spPr>
              <a:xfrm>
                <a:off x="8178432" y="4117789"/>
                <a:ext cx="326296" cy="316629"/>
              </a:xfrm>
              <a:custGeom>
                <a:avLst/>
                <a:gdLst>
                  <a:gd name="connsiteX0" fmla="*/ 190 w 567187"/>
                  <a:gd name="connsiteY0" fmla="*/ 426581 h 550382"/>
                  <a:gd name="connsiteX1" fmla="*/ 30099 w 567187"/>
                  <a:gd name="connsiteY1" fmla="*/ 411532 h 550382"/>
                  <a:gd name="connsiteX2" fmla="*/ 30099 w 567187"/>
                  <a:gd name="connsiteY2" fmla="*/ 372956 h 550382"/>
                  <a:gd name="connsiteX3" fmla="*/ 30956 w 567187"/>
                  <a:gd name="connsiteY3" fmla="*/ 311043 h 550382"/>
                  <a:gd name="connsiteX4" fmla="*/ 72104 w 567187"/>
                  <a:gd name="connsiteY4" fmla="*/ 256084 h 550382"/>
                  <a:gd name="connsiteX5" fmla="*/ 142113 w 567187"/>
                  <a:gd name="connsiteY5" fmla="*/ 228842 h 550382"/>
                  <a:gd name="connsiteX6" fmla="*/ 147733 w 567187"/>
                  <a:gd name="connsiteY6" fmla="*/ 205315 h 550382"/>
                  <a:gd name="connsiteX7" fmla="*/ 125920 w 567187"/>
                  <a:gd name="connsiteY7" fmla="*/ 168930 h 550382"/>
                  <a:gd name="connsiteX8" fmla="*/ 119063 w 567187"/>
                  <a:gd name="connsiteY8" fmla="*/ 163120 h 550382"/>
                  <a:gd name="connsiteX9" fmla="*/ 101155 w 567187"/>
                  <a:gd name="connsiteY9" fmla="*/ 117495 h 550382"/>
                  <a:gd name="connsiteX10" fmla="*/ 103822 w 567187"/>
                  <a:gd name="connsiteY10" fmla="*/ 92730 h 550382"/>
                  <a:gd name="connsiteX11" fmla="*/ 126873 w 567187"/>
                  <a:gd name="connsiteY11" fmla="*/ 28722 h 550382"/>
                  <a:gd name="connsiteX12" fmla="*/ 220789 w 567187"/>
                  <a:gd name="connsiteY12" fmla="*/ 4624 h 550382"/>
                  <a:gd name="connsiteX13" fmla="*/ 279273 w 567187"/>
                  <a:gd name="connsiteY13" fmla="*/ 78252 h 550382"/>
                  <a:gd name="connsiteX14" fmla="*/ 280701 w 567187"/>
                  <a:gd name="connsiteY14" fmla="*/ 104732 h 550382"/>
                  <a:gd name="connsiteX15" fmla="*/ 284321 w 567187"/>
                  <a:gd name="connsiteY15" fmla="*/ 119400 h 550382"/>
                  <a:gd name="connsiteX16" fmla="*/ 266509 w 567187"/>
                  <a:gd name="connsiteY16" fmla="*/ 162929 h 550382"/>
                  <a:gd name="connsiteX17" fmla="*/ 257556 w 567187"/>
                  <a:gd name="connsiteY17" fmla="*/ 171978 h 550382"/>
                  <a:gd name="connsiteX18" fmla="*/ 241173 w 567187"/>
                  <a:gd name="connsiteY18" fmla="*/ 200267 h 550382"/>
                  <a:gd name="connsiteX19" fmla="*/ 247174 w 567187"/>
                  <a:gd name="connsiteY19" fmla="*/ 229985 h 550382"/>
                  <a:gd name="connsiteX20" fmla="*/ 271843 w 567187"/>
                  <a:gd name="connsiteY20" fmla="*/ 239701 h 550382"/>
                  <a:gd name="connsiteX21" fmla="*/ 350901 w 567187"/>
                  <a:gd name="connsiteY21" fmla="*/ 255512 h 550382"/>
                  <a:gd name="connsiteX22" fmla="*/ 363379 w 567187"/>
                  <a:gd name="connsiteY22" fmla="*/ 263894 h 550382"/>
                  <a:gd name="connsiteX23" fmla="*/ 351187 w 567187"/>
                  <a:gd name="connsiteY23" fmla="*/ 271705 h 550382"/>
                  <a:gd name="connsiteX24" fmla="*/ 292798 w 567187"/>
                  <a:gd name="connsiteY24" fmla="*/ 271705 h 550382"/>
                  <a:gd name="connsiteX25" fmla="*/ 292798 w 567187"/>
                  <a:gd name="connsiteY25" fmla="*/ 293327 h 550382"/>
                  <a:gd name="connsiteX26" fmla="*/ 457771 w 567187"/>
                  <a:gd name="connsiteY26" fmla="*/ 293327 h 550382"/>
                  <a:gd name="connsiteX27" fmla="*/ 457771 w 567187"/>
                  <a:gd name="connsiteY27" fmla="*/ 271705 h 550382"/>
                  <a:gd name="connsiteX28" fmla="*/ 405098 w 567187"/>
                  <a:gd name="connsiteY28" fmla="*/ 271705 h 550382"/>
                  <a:gd name="connsiteX29" fmla="*/ 395288 w 567187"/>
                  <a:gd name="connsiteY29" fmla="*/ 271419 h 550382"/>
                  <a:gd name="connsiteX30" fmla="*/ 386429 w 567187"/>
                  <a:gd name="connsiteY30" fmla="*/ 263513 h 550382"/>
                  <a:gd name="connsiteX31" fmla="*/ 395383 w 567187"/>
                  <a:gd name="connsiteY31" fmla="*/ 255893 h 550382"/>
                  <a:gd name="connsiteX32" fmla="*/ 428530 w 567187"/>
                  <a:gd name="connsiteY32" fmla="*/ 255417 h 550382"/>
                  <a:gd name="connsiteX33" fmla="*/ 460629 w 567187"/>
                  <a:gd name="connsiteY33" fmla="*/ 255512 h 550382"/>
                  <a:gd name="connsiteX34" fmla="*/ 474916 w 567187"/>
                  <a:gd name="connsiteY34" fmla="*/ 268943 h 550382"/>
                  <a:gd name="connsiteX35" fmla="*/ 474821 w 567187"/>
                  <a:gd name="connsiteY35" fmla="*/ 297708 h 550382"/>
                  <a:gd name="connsiteX36" fmla="*/ 471201 w 567187"/>
                  <a:gd name="connsiteY36" fmla="*/ 306661 h 550382"/>
                  <a:gd name="connsiteX37" fmla="*/ 470916 w 567187"/>
                  <a:gd name="connsiteY37" fmla="*/ 337713 h 550382"/>
                  <a:gd name="connsiteX38" fmla="*/ 474916 w 567187"/>
                  <a:gd name="connsiteY38" fmla="*/ 348762 h 550382"/>
                  <a:gd name="connsiteX39" fmla="*/ 474916 w 567187"/>
                  <a:gd name="connsiteY39" fmla="*/ 374194 h 550382"/>
                  <a:gd name="connsiteX40" fmla="*/ 471488 w 567187"/>
                  <a:gd name="connsiteY40" fmla="*/ 384195 h 550382"/>
                  <a:gd name="connsiteX41" fmla="*/ 464058 w 567187"/>
                  <a:gd name="connsiteY41" fmla="*/ 411532 h 550382"/>
                  <a:gd name="connsiteX42" fmla="*/ 538067 w 567187"/>
                  <a:gd name="connsiteY42" fmla="*/ 411532 h 550382"/>
                  <a:gd name="connsiteX43" fmla="*/ 566928 w 567187"/>
                  <a:gd name="connsiteY43" fmla="*/ 442393 h 550382"/>
                  <a:gd name="connsiteX44" fmla="*/ 549211 w 567187"/>
                  <a:gd name="connsiteY44" fmla="*/ 462681 h 550382"/>
                  <a:gd name="connsiteX45" fmla="*/ 549021 w 567187"/>
                  <a:gd name="connsiteY45" fmla="*/ 473920 h 550382"/>
                  <a:gd name="connsiteX46" fmla="*/ 541210 w 567187"/>
                  <a:gd name="connsiteY46" fmla="*/ 485732 h 550382"/>
                  <a:gd name="connsiteX47" fmla="*/ 532733 w 567187"/>
                  <a:gd name="connsiteY47" fmla="*/ 474682 h 550382"/>
                  <a:gd name="connsiteX48" fmla="*/ 532733 w 567187"/>
                  <a:gd name="connsiteY48" fmla="*/ 462586 h 550382"/>
                  <a:gd name="connsiteX49" fmla="*/ 34576 w 567187"/>
                  <a:gd name="connsiteY49" fmla="*/ 462586 h 550382"/>
                  <a:gd name="connsiteX50" fmla="*/ 34957 w 567187"/>
                  <a:gd name="connsiteY50" fmla="*/ 525927 h 550382"/>
                  <a:gd name="connsiteX51" fmla="*/ 42576 w 567187"/>
                  <a:gd name="connsiteY51" fmla="*/ 532976 h 550382"/>
                  <a:gd name="connsiteX52" fmla="*/ 52388 w 567187"/>
                  <a:gd name="connsiteY52" fmla="*/ 533261 h 550382"/>
                  <a:gd name="connsiteX53" fmla="*/ 515017 w 567187"/>
                  <a:gd name="connsiteY53" fmla="*/ 533261 h 550382"/>
                  <a:gd name="connsiteX54" fmla="*/ 533114 w 567187"/>
                  <a:gd name="connsiteY54" fmla="*/ 518116 h 550382"/>
                  <a:gd name="connsiteX55" fmla="*/ 540830 w 567187"/>
                  <a:gd name="connsiteY55" fmla="*/ 509163 h 550382"/>
                  <a:gd name="connsiteX56" fmla="*/ 548735 w 567187"/>
                  <a:gd name="connsiteY56" fmla="*/ 517926 h 550382"/>
                  <a:gd name="connsiteX57" fmla="*/ 521684 w 567187"/>
                  <a:gd name="connsiteY57" fmla="*/ 550311 h 550382"/>
                  <a:gd name="connsiteX58" fmla="*/ 44672 w 567187"/>
                  <a:gd name="connsiteY58" fmla="*/ 550311 h 550382"/>
                  <a:gd name="connsiteX59" fmla="*/ 17716 w 567187"/>
                  <a:gd name="connsiteY59" fmla="*/ 522974 h 550382"/>
                  <a:gd name="connsiteX60" fmla="*/ 17716 w 567187"/>
                  <a:gd name="connsiteY60" fmla="*/ 465729 h 550382"/>
                  <a:gd name="connsiteX61" fmla="*/ 0 w 567187"/>
                  <a:gd name="connsiteY61" fmla="*/ 448870 h 550382"/>
                  <a:gd name="connsiteX62" fmla="*/ 190 w 567187"/>
                  <a:gd name="connsiteY62" fmla="*/ 426581 h 550382"/>
                  <a:gd name="connsiteX63" fmla="*/ 159353 w 567187"/>
                  <a:gd name="connsiteY63" fmla="*/ 411056 h 550382"/>
                  <a:gd name="connsiteX64" fmla="*/ 170497 w 567187"/>
                  <a:gd name="connsiteY64" fmla="*/ 316568 h 550382"/>
                  <a:gd name="connsiteX65" fmla="*/ 169259 w 567187"/>
                  <a:gd name="connsiteY65" fmla="*/ 301994 h 550382"/>
                  <a:gd name="connsiteX66" fmla="*/ 141065 w 567187"/>
                  <a:gd name="connsiteY66" fmla="*/ 289040 h 550382"/>
                  <a:gd name="connsiteX67" fmla="*/ 123253 w 567187"/>
                  <a:gd name="connsiteY67" fmla="*/ 253798 h 550382"/>
                  <a:gd name="connsiteX68" fmla="*/ 71914 w 567187"/>
                  <a:gd name="connsiteY68" fmla="*/ 274467 h 550382"/>
                  <a:gd name="connsiteX69" fmla="*/ 47530 w 567187"/>
                  <a:gd name="connsiteY69" fmla="*/ 309043 h 550382"/>
                  <a:gd name="connsiteX70" fmla="*/ 47244 w 567187"/>
                  <a:gd name="connsiteY70" fmla="*/ 410865 h 550382"/>
                  <a:gd name="connsiteX71" fmla="*/ 85820 w 567187"/>
                  <a:gd name="connsiteY71" fmla="*/ 410865 h 550382"/>
                  <a:gd name="connsiteX72" fmla="*/ 85820 w 567187"/>
                  <a:gd name="connsiteY72" fmla="*/ 399340 h 550382"/>
                  <a:gd name="connsiteX73" fmla="*/ 85915 w 567187"/>
                  <a:gd name="connsiteY73" fmla="*/ 337427 h 550382"/>
                  <a:gd name="connsiteX74" fmla="*/ 93821 w 567187"/>
                  <a:gd name="connsiteY74" fmla="*/ 320949 h 550382"/>
                  <a:gd name="connsiteX75" fmla="*/ 102203 w 567187"/>
                  <a:gd name="connsiteY75" fmla="*/ 336856 h 550382"/>
                  <a:gd name="connsiteX76" fmla="*/ 102203 w 567187"/>
                  <a:gd name="connsiteY76" fmla="*/ 360097 h 550382"/>
                  <a:gd name="connsiteX77" fmla="*/ 102203 w 567187"/>
                  <a:gd name="connsiteY77" fmla="*/ 410960 h 550382"/>
                  <a:gd name="connsiteX78" fmla="*/ 159353 w 567187"/>
                  <a:gd name="connsiteY78" fmla="*/ 411056 h 550382"/>
                  <a:gd name="connsiteX79" fmla="*/ 141065 w 567187"/>
                  <a:gd name="connsiteY79" fmla="*/ 113018 h 550382"/>
                  <a:gd name="connsiteX80" fmla="*/ 141160 w 567187"/>
                  <a:gd name="connsiteY80" fmla="*/ 154643 h 550382"/>
                  <a:gd name="connsiteX81" fmla="*/ 194215 w 567187"/>
                  <a:gd name="connsiteY81" fmla="*/ 205030 h 550382"/>
                  <a:gd name="connsiteX82" fmla="*/ 243554 w 567187"/>
                  <a:gd name="connsiteY82" fmla="*/ 153023 h 550382"/>
                  <a:gd name="connsiteX83" fmla="*/ 243935 w 567187"/>
                  <a:gd name="connsiteY83" fmla="*/ 114447 h 550382"/>
                  <a:gd name="connsiteX84" fmla="*/ 228886 w 567187"/>
                  <a:gd name="connsiteY84" fmla="*/ 89491 h 550382"/>
                  <a:gd name="connsiteX85" fmla="*/ 212598 w 567187"/>
                  <a:gd name="connsiteY85" fmla="*/ 94254 h 550382"/>
                  <a:gd name="connsiteX86" fmla="*/ 200406 w 567187"/>
                  <a:gd name="connsiteY86" fmla="*/ 99302 h 550382"/>
                  <a:gd name="connsiteX87" fmla="*/ 141065 w 567187"/>
                  <a:gd name="connsiteY87" fmla="*/ 113018 h 550382"/>
                  <a:gd name="connsiteX88" fmla="*/ 18002 w 567187"/>
                  <a:gd name="connsiteY88" fmla="*/ 429058 h 550382"/>
                  <a:gd name="connsiteX89" fmla="*/ 30099 w 567187"/>
                  <a:gd name="connsiteY89" fmla="*/ 445727 h 550382"/>
                  <a:gd name="connsiteX90" fmla="*/ 537019 w 567187"/>
                  <a:gd name="connsiteY90" fmla="*/ 445727 h 550382"/>
                  <a:gd name="connsiteX91" fmla="*/ 548259 w 567187"/>
                  <a:gd name="connsiteY91" fmla="*/ 429058 h 550382"/>
                  <a:gd name="connsiteX92" fmla="*/ 18002 w 567187"/>
                  <a:gd name="connsiteY92" fmla="*/ 429058 h 550382"/>
                  <a:gd name="connsiteX93" fmla="*/ 262414 w 567187"/>
                  <a:gd name="connsiteY93" fmla="*/ 101112 h 550382"/>
                  <a:gd name="connsiteX94" fmla="*/ 228695 w 567187"/>
                  <a:gd name="connsiteY94" fmla="*/ 26341 h 550382"/>
                  <a:gd name="connsiteX95" fmla="*/ 143637 w 567187"/>
                  <a:gd name="connsiteY95" fmla="*/ 35294 h 550382"/>
                  <a:gd name="connsiteX96" fmla="*/ 122110 w 567187"/>
                  <a:gd name="connsiteY96" fmla="*/ 101302 h 550382"/>
                  <a:gd name="connsiteX97" fmla="*/ 140113 w 567187"/>
                  <a:gd name="connsiteY97" fmla="*/ 93206 h 550382"/>
                  <a:gd name="connsiteX98" fmla="*/ 218980 w 567187"/>
                  <a:gd name="connsiteY98" fmla="*/ 71870 h 550382"/>
                  <a:gd name="connsiteX99" fmla="*/ 238887 w 567187"/>
                  <a:gd name="connsiteY99" fmla="*/ 74823 h 550382"/>
                  <a:gd name="connsiteX100" fmla="*/ 262414 w 567187"/>
                  <a:gd name="connsiteY100" fmla="*/ 101112 h 550382"/>
                  <a:gd name="connsiteX101" fmla="*/ 215551 w 567187"/>
                  <a:gd name="connsiteY101" fmla="*/ 301328 h 550382"/>
                  <a:gd name="connsiteX102" fmla="*/ 226314 w 567187"/>
                  <a:gd name="connsiteY102" fmla="*/ 410674 h 550382"/>
                  <a:gd name="connsiteX103" fmla="*/ 263080 w 567187"/>
                  <a:gd name="connsiteY103" fmla="*/ 410674 h 550382"/>
                  <a:gd name="connsiteX104" fmla="*/ 274415 w 567187"/>
                  <a:gd name="connsiteY104" fmla="*/ 371241 h 550382"/>
                  <a:gd name="connsiteX105" fmla="*/ 274796 w 567187"/>
                  <a:gd name="connsiteY105" fmla="*/ 366955 h 550382"/>
                  <a:gd name="connsiteX106" fmla="*/ 266795 w 567187"/>
                  <a:gd name="connsiteY106" fmla="*/ 343904 h 550382"/>
                  <a:gd name="connsiteX107" fmla="*/ 272224 w 567187"/>
                  <a:gd name="connsiteY107" fmla="*/ 295327 h 550382"/>
                  <a:gd name="connsiteX108" fmla="*/ 274701 w 567187"/>
                  <a:gd name="connsiteY108" fmla="*/ 287611 h 550382"/>
                  <a:gd name="connsiteX109" fmla="*/ 274796 w 567187"/>
                  <a:gd name="connsiteY109" fmla="*/ 258656 h 550382"/>
                  <a:gd name="connsiteX110" fmla="*/ 262223 w 567187"/>
                  <a:gd name="connsiteY110" fmla="*/ 254083 h 550382"/>
                  <a:gd name="connsiteX111" fmla="*/ 243649 w 567187"/>
                  <a:gd name="connsiteY111" fmla="*/ 291040 h 550382"/>
                  <a:gd name="connsiteX112" fmla="*/ 215551 w 567187"/>
                  <a:gd name="connsiteY112" fmla="*/ 301328 h 550382"/>
                  <a:gd name="connsiteX113" fmla="*/ 281083 w 567187"/>
                  <a:gd name="connsiteY113" fmla="*/ 333046 h 550382"/>
                  <a:gd name="connsiteX114" fmla="*/ 446722 w 567187"/>
                  <a:gd name="connsiteY114" fmla="*/ 333046 h 550382"/>
                  <a:gd name="connsiteX115" fmla="*/ 446722 w 567187"/>
                  <a:gd name="connsiteY115" fmla="*/ 311805 h 550382"/>
                  <a:gd name="connsiteX116" fmla="*/ 281083 w 567187"/>
                  <a:gd name="connsiteY116" fmla="*/ 311805 h 550382"/>
                  <a:gd name="connsiteX117" fmla="*/ 281083 w 567187"/>
                  <a:gd name="connsiteY117" fmla="*/ 333046 h 550382"/>
                  <a:gd name="connsiteX118" fmla="*/ 292227 w 567187"/>
                  <a:gd name="connsiteY118" fmla="*/ 372098 h 550382"/>
                  <a:gd name="connsiteX119" fmla="*/ 457676 w 567187"/>
                  <a:gd name="connsiteY119" fmla="*/ 372098 h 550382"/>
                  <a:gd name="connsiteX120" fmla="*/ 457676 w 567187"/>
                  <a:gd name="connsiteY120" fmla="*/ 351048 h 550382"/>
                  <a:gd name="connsiteX121" fmla="*/ 292227 w 567187"/>
                  <a:gd name="connsiteY121" fmla="*/ 351048 h 550382"/>
                  <a:gd name="connsiteX122" fmla="*/ 292227 w 567187"/>
                  <a:gd name="connsiteY122" fmla="*/ 372098 h 550382"/>
                  <a:gd name="connsiteX123" fmla="*/ 446818 w 567187"/>
                  <a:gd name="connsiteY123" fmla="*/ 389815 h 550382"/>
                  <a:gd name="connsiteX124" fmla="*/ 281273 w 567187"/>
                  <a:gd name="connsiteY124" fmla="*/ 389815 h 550382"/>
                  <a:gd name="connsiteX125" fmla="*/ 281273 w 567187"/>
                  <a:gd name="connsiteY125" fmla="*/ 410960 h 550382"/>
                  <a:gd name="connsiteX126" fmla="*/ 446818 w 567187"/>
                  <a:gd name="connsiteY126" fmla="*/ 410960 h 550382"/>
                  <a:gd name="connsiteX127" fmla="*/ 446818 w 567187"/>
                  <a:gd name="connsiteY127" fmla="*/ 389815 h 550382"/>
                  <a:gd name="connsiteX128" fmla="*/ 209455 w 567187"/>
                  <a:gd name="connsiteY128" fmla="*/ 410865 h 550382"/>
                  <a:gd name="connsiteX129" fmla="*/ 198787 w 567187"/>
                  <a:gd name="connsiteY129" fmla="*/ 321330 h 550382"/>
                  <a:gd name="connsiteX130" fmla="*/ 192691 w 567187"/>
                  <a:gd name="connsiteY130" fmla="*/ 314186 h 550382"/>
                  <a:gd name="connsiteX131" fmla="*/ 186880 w 567187"/>
                  <a:gd name="connsiteY131" fmla="*/ 321711 h 550382"/>
                  <a:gd name="connsiteX132" fmla="*/ 184785 w 567187"/>
                  <a:gd name="connsiteY132" fmla="*/ 338094 h 550382"/>
                  <a:gd name="connsiteX133" fmla="*/ 176308 w 567187"/>
                  <a:gd name="connsiteY133" fmla="*/ 410865 h 550382"/>
                  <a:gd name="connsiteX134" fmla="*/ 209455 w 567187"/>
                  <a:gd name="connsiteY134" fmla="*/ 410865 h 550382"/>
                  <a:gd name="connsiteX135" fmla="*/ 217741 w 567187"/>
                  <a:gd name="connsiteY135" fmla="*/ 219603 h 550382"/>
                  <a:gd name="connsiteX136" fmla="*/ 167735 w 567187"/>
                  <a:gd name="connsiteY136" fmla="*/ 219603 h 550382"/>
                  <a:gd name="connsiteX137" fmla="*/ 193453 w 567187"/>
                  <a:gd name="connsiteY137" fmla="*/ 259894 h 550382"/>
                  <a:gd name="connsiteX138" fmla="*/ 217741 w 567187"/>
                  <a:gd name="connsiteY138" fmla="*/ 219603 h 550382"/>
                  <a:gd name="connsiteX139" fmla="*/ 139541 w 567187"/>
                  <a:gd name="connsiteY139" fmla="*/ 248749 h 550382"/>
                  <a:gd name="connsiteX140" fmla="*/ 158401 w 567187"/>
                  <a:gd name="connsiteY140" fmla="*/ 286373 h 550382"/>
                  <a:gd name="connsiteX141" fmla="*/ 172974 w 567187"/>
                  <a:gd name="connsiteY141" fmla="*/ 276086 h 550382"/>
                  <a:gd name="connsiteX142" fmla="*/ 180499 w 567187"/>
                  <a:gd name="connsiteY142" fmla="*/ 270086 h 550382"/>
                  <a:gd name="connsiteX143" fmla="*/ 166497 w 567187"/>
                  <a:gd name="connsiteY143" fmla="*/ 252750 h 550382"/>
                  <a:gd name="connsiteX144" fmla="*/ 139541 w 567187"/>
                  <a:gd name="connsiteY144" fmla="*/ 248749 h 550382"/>
                  <a:gd name="connsiteX145" fmla="*/ 247078 w 567187"/>
                  <a:gd name="connsiteY145" fmla="*/ 247130 h 550382"/>
                  <a:gd name="connsiteX146" fmla="*/ 228600 w 567187"/>
                  <a:gd name="connsiteY146" fmla="*/ 242939 h 550382"/>
                  <a:gd name="connsiteX147" fmla="*/ 204883 w 567187"/>
                  <a:gd name="connsiteY147" fmla="*/ 270657 h 550382"/>
                  <a:gd name="connsiteX148" fmla="*/ 227362 w 567187"/>
                  <a:gd name="connsiteY148" fmla="*/ 286469 h 550382"/>
                  <a:gd name="connsiteX149" fmla="*/ 247078 w 567187"/>
                  <a:gd name="connsiteY149" fmla="*/ 247130 h 550382"/>
                  <a:gd name="connsiteX150" fmla="*/ 193548 w 567187"/>
                  <a:gd name="connsiteY150" fmla="*/ 281801 h 550382"/>
                  <a:gd name="connsiteX151" fmla="*/ 180975 w 567187"/>
                  <a:gd name="connsiteY151" fmla="*/ 291612 h 550382"/>
                  <a:gd name="connsiteX152" fmla="*/ 181642 w 567187"/>
                  <a:gd name="connsiteY152" fmla="*/ 296089 h 550382"/>
                  <a:gd name="connsiteX153" fmla="*/ 199453 w 567187"/>
                  <a:gd name="connsiteY153" fmla="*/ 297327 h 550382"/>
                  <a:gd name="connsiteX154" fmla="*/ 203549 w 567187"/>
                  <a:gd name="connsiteY154" fmla="*/ 293041 h 550382"/>
                  <a:gd name="connsiteX155" fmla="*/ 193548 w 567187"/>
                  <a:gd name="connsiteY155" fmla="*/ 281801 h 550382"/>
                  <a:gd name="connsiteX156" fmla="*/ 260604 w 567187"/>
                  <a:gd name="connsiteY156" fmla="*/ 144927 h 550382"/>
                  <a:gd name="connsiteX157" fmla="*/ 265176 w 567187"/>
                  <a:gd name="connsiteY157" fmla="*/ 146641 h 550382"/>
                  <a:gd name="connsiteX158" fmla="*/ 270129 w 567187"/>
                  <a:gd name="connsiteY158" fmla="*/ 131020 h 550382"/>
                  <a:gd name="connsiteX159" fmla="*/ 263461 w 567187"/>
                  <a:gd name="connsiteY159" fmla="*/ 119972 h 550382"/>
                  <a:gd name="connsiteX160" fmla="*/ 260699 w 567187"/>
                  <a:gd name="connsiteY160" fmla="*/ 121591 h 550382"/>
                  <a:gd name="connsiteX161" fmla="*/ 260604 w 567187"/>
                  <a:gd name="connsiteY161" fmla="*/ 144927 h 550382"/>
                  <a:gd name="connsiteX162" fmla="*/ 123253 w 567187"/>
                  <a:gd name="connsiteY162" fmla="*/ 146546 h 550382"/>
                  <a:gd name="connsiteX163" fmla="*/ 123253 w 567187"/>
                  <a:gd name="connsiteY163" fmla="*/ 121019 h 550382"/>
                  <a:gd name="connsiteX164" fmla="*/ 123253 w 567187"/>
                  <a:gd name="connsiteY164" fmla="*/ 146546 h 550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</a:cxnLst>
                <a:rect l="l" t="t" r="r" b="b"/>
                <a:pathLst>
                  <a:path w="567187" h="550382">
                    <a:moveTo>
                      <a:pt x="190" y="426581"/>
                    </a:moveTo>
                    <a:cubicBezTo>
                      <a:pt x="5334" y="413532"/>
                      <a:pt x="16383" y="410770"/>
                      <a:pt x="30099" y="411532"/>
                    </a:cubicBezTo>
                    <a:cubicBezTo>
                      <a:pt x="30099" y="397911"/>
                      <a:pt x="30004" y="385433"/>
                      <a:pt x="30099" y="372956"/>
                    </a:cubicBezTo>
                    <a:cubicBezTo>
                      <a:pt x="30289" y="352286"/>
                      <a:pt x="29908" y="331617"/>
                      <a:pt x="30956" y="311043"/>
                    </a:cubicBezTo>
                    <a:cubicBezTo>
                      <a:pt x="32385" y="283897"/>
                      <a:pt x="47434" y="265990"/>
                      <a:pt x="72104" y="256084"/>
                    </a:cubicBezTo>
                    <a:cubicBezTo>
                      <a:pt x="95345" y="246654"/>
                      <a:pt x="118776" y="237891"/>
                      <a:pt x="142113" y="228842"/>
                    </a:cubicBezTo>
                    <a:cubicBezTo>
                      <a:pt x="151828" y="225032"/>
                      <a:pt x="155257" y="212555"/>
                      <a:pt x="147733" y="205315"/>
                    </a:cubicBezTo>
                    <a:cubicBezTo>
                      <a:pt x="137065" y="195028"/>
                      <a:pt x="129540" y="183313"/>
                      <a:pt x="125920" y="168930"/>
                    </a:cubicBezTo>
                    <a:cubicBezTo>
                      <a:pt x="125349" y="166549"/>
                      <a:pt x="121825" y="164168"/>
                      <a:pt x="119063" y="163120"/>
                    </a:cubicBezTo>
                    <a:cubicBezTo>
                      <a:pt x="98584" y="155119"/>
                      <a:pt x="92297" y="137783"/>
                      <a:pt x="101155" y="117495"/>
                    </a:cubicBezTo>
                    <a:cubicBezTo>
                      <a:pt x="104299" y="110161"/>
                      <a:pt x="103917" y="101017"/>
                      <a:pt x="103822" y="92730"/>
                    </a:cubicBezTo>
                    <a:cubicBezTo>
                      <a:pt x="103727" y="68441"/>
                      <a:pt x="110776" y="47105"/>
                      <a:pt x="126873" y="28722"/>
                    </a:cubicBezTo>
                    <a:cubicBezTo>
                      <a:pt x="149447" y="3100"/>
                      <a:pt x="186499" y="-6616"/>
                      <a:pt x="220789" y="4624"/>
                    </a:cubicBezTo>
                    <a:cubicBezTo>
                      <a:pt x="252413" y="14911"/>
                      <a:pt x="276511" y="45105"/>
                      <a:pt x="279273" y="78252"/>
                    </a:cubicBezTo>
                    <a:cubicBezTo>
                      <a:pt x="280035" y="87015"/>
                      <a:pt x="279844" y="95969"/>
                      <a:pt x="280701" y="104732"/>
                    </a:cubicBezTo>
                    <a:cubicBezTo>
                      <a:pt x="281178" y="109685"/>
                      <a:pt x="282226" y="114828"/>
                      <a:pt x="284321" y="119400"/>
                    </a:cubicBezTo>
                    <a:cubicBezTo>
                      <a:pt x="292227" y="137021"/>
                      <a:pt x="284512" y="155595"/>
                      <a:pt x="266509" y="162929"/>
                    </a:cubicBezTo>
                    <a:cubicBezTo>
                      <a:pt x="262890" y="164453"/>
                      <a:pt x="259747" y="168454"/>
                      <a:pt x="257556" y="171978"/>
                    </a:cubicBezTo>
                    <a:cubicBezTo>
                      <a:pt x="251841" y="181312"/>
                      <a:pt x="248031" y="191981"/>
                      <a:pt x="241173" y="200267"/>
                    </a:cubicBezTo>
                    <a:cubicBezTo>
                      <a:pt x="230314" y="213507"/>
                      <a:pt x="231648" y="223985"/>
                      <a:pt x="247174" y="229985"/>
                    </a:cubicBezTo>
                    <a:cubicBezTo>
                      <a:pt x="255460" y="233224"/>
                      <a:pt x="263747" y="236081"/>
                      <a:pt x="271843" y="239701"/>
                    </a:cubicBezTo>
                    <a:cubicBezTo>
                      <a:pt x="296989" y="251036"/>
                      <a:pt x="322707" y="258846"/>
                      <a:pt x="350901" y="255512"/>
                    </a:cubicBezTo>
                    <a:cubicBezTo>
                      <a:pt x="356901" y="254845"/>
                      <a:pt x="363664" y="255322"/>
                      <a:pt x="363379" y="263894"/>
                    </a:cubicBezTo>
                    <a:cubicBezTo>
                      <a:pt x="363093" y="271514"/>
                      <a:pt x="356997" y="271705"/>
                      <a:pt x="351187" y="271705"/>
                    </a:cubicBezTo>
                    <a:cubicBezTo>
                      <a:pt x="332041" y="271705"/>
                      <a:pt x="312896" y="271705"/>
                      <a:pt x="292798" y="271705"/>
                    </a:cubicBezTo>
                    <a:cubicBezTo>
                      <a:pt x="292798" y="279039"/>
                      <a:pt x="292798" y="285802"/>
                      <a:pt x="292798" y="293327"/>
                    </a:cubicBezTo>
                    <a:cubicBezTo>
                      <a:pt x="347376" y="293327"/>
                      <a:pt x="402241" y="293327"/>
                      <a:pt x="457771" y="293327"/>
                    </a:cubicBezTo>
                    <a:cubicBezTo>
                      <a:pt x="457771" y="286754"/>
                      <a:pt x="457771" y="279896"/>
                      <a:pt x="457771" y="271705"/>
                    </a:cubicBezTo>
                    <a:cubicBezTo>
                      <a:pt x="440245" y="271705"/>
                      <a:pt x="422624" y="271705"/>
                      <a:pt x="405098" y="271705"/>
                    </a:cubicBezTo>
                    <a:cubicBezTo>
                      <a:pt x="401764" y="271705"/>
                      <a:pt x="397955" y="272657"/>
                      <a:pt x="395288" y="271419"/>
                    </a:cubicBezTo>
                    <a:cubicBezTo>
                      <a:pt x="391858" y="269800"/>
                      <a:pt x="389382" y="266276"/>
                      <a:pt x="386429" y="263513"/>
                    </a:cubicBezTo>
                    <a:cubicBezTo>
                      <a:pt x="389382" y="260846"/>
                      <a:pt x="392144" y="256179"/>
                      <a:pt x="395383" y="255893"/>
                    </a:cubicBezTo>
                    <a:cubicBezTo>
                      <a:pt x="406336" y="254941"/>
                      <a:pt x="417481" y="255417"/>
                      <a:pt x="428530" y="255417"/>
                    </a:cubicBezTo>
                    <a:cubicBezTo>
                      <a:pt x="439198" y="255417"/>
                      <a:pt x="449961" y="255417"/>
                      <a:pt x="460629" y="255512"/>
                    </a:cubicBezTo>
                    <a:cubicBezTo>
                      <a:pt x="469487" y="255607"/>
                      <a:pt x="474631" y="260084"/>
                      <a:pt x="474916" y="268943"/>
                    </a:cubicBezTo>
                    <a:cubicBezTo>
                      <a:pt x="475297" y="278563"/>
                      <a:pt x="475297" y="288088"/>
                      <a:pt x="474821" y="297708"/>
                    </a:cubicBezTo>
                    <a:cubicBezTo>
                      <a:pt x="474631" y="300756"/>
                      <a:pt x="473202" y="304376"/>
                      <a:pt x="471201" y="306661"/>
                    </a:cubicBezTo>
                    <a:cubicBezTo>
                      <a:pt x="461105" y="318282"/>
                      <a:pt x="461105" y="326474"/>
                      <a:pt x="470916" y="337713"/>
                    </a:cubicBezTo>
                    <a:cubicBezTo>
                      <a:pt x="473297" y="340475"/>
                      <a:pt x="474631" y="344952"/>
                      <a:pt x="474916" y="348762"/>
                    </a:cubicBezTo>
                    <a:cubicBezTo>
                      <a:pt x="475488" y="357239"/>
                      <a:pt x="475393" y="365716"/>
                      <a:pt x="474916" y="374194"/>
                    </a:cubicBezTo>
                    <a:cubicBezTo>
                      <a:pt x="474726" y="377718"/>
                      <a:pt x="473869" y="382766"/>
                      <a:pt x="471488" y="384195"/>
                    </a:cubicBezTo>
                    <a:cubicBezTo>
                      <a:pt x="459867" y="391053"/>
                      <a:pt x="464915" y="401149"/>
                      <a:pt x="464058" y="411532"/>
                    </a:cubicBezTo>
                    <a:cubicBezTo>
                      <a:pt x="489585" y="411532"/>
                      <a:pt x="513874" y="411532"/>
                      <a:pt x="538067" y="411532"/>
                    </a:cubicBezTo>
                    <a:cubicBezTo>
                      <a:pt x="561308" y="411532"/>
                      <a:pt x="568738" y="419628"/>
                      <a:pt x="566928" y="442393"/>
                    </a:cubicBezTo>
                    <a:cubicBezTo>
                      <a:pt x="566071" y="453537"/>
                      <a:pt x="559498" y="459538"/>
                      <a:pt x="549211" y="462681"/>
                    </a:cubicBezTo>
                    <a:cubicBezTo>
                      <a:pt x="549211" y="466682"/>
                      <a:pt x="550164" y="470777"/>
                      <a:pt x="549021" y="473920"/>
                    </a:cubicBezTo>
                    <a:cubicBezTo>
                      <a:pt x="547306" y="478397"/>
                      <a:pt x="544544" y="485065"/>
                      <a:pt x="541210" y="485732"/>
                    </a:cubicBezTo>
                    <a:cubicBezTo>
                      <a:pt x="533876" y="487256"/>
                      <a:pt x="532924" y="480493"/>
                      <a:pt x="532733" y="474682"/>
                    </a:cubicBezTo>
                    <a:cubicBezTo>
                      <a:pt x="532638" y="470777"/>
                      <a:pt x="532733" y="466777"/>
                      <a:pt x="532733" y="462586"/>
                    </a:cubicBezTo>
                    <a:cubicBezTo>
                      <a:pt x="366046" y="462586"/>
                      <a:pt x="200977" y="462586"/>
                      <a:pt x="34576" y="462586"/>
                    </a:cubicBezTo>
                    <a:cubicBezTo>
                      <a:pt x="34576" y="484112"/>
                      <a:pt x="34290" y="504972"/>
                      <a:pt x="34957" y="525927"/>
                    </a:cubicBezTo>
                    <a:cubicBezTo>
                      <a:pt x="35052" y="528403"/>
                      <a:pt x="39433" y="531642"/>
                      <a:pt x="42576" y="532976"/>
                    </a:cubicBezTo>
                    <a:cubicBezTo>
                      <a:pt x="45434" y="534214"/>
                      <a:pt x="49149" y="533261"/>
                      <a:pt x="52388" y="533261"/>
                    </a:cubicBezTo>
                    <a:cubicBezTo>
                      <a:pt x="206597" y="533261"/>
                      <a:pt x="360807" y="533261"/>
                      <a:pt x="515017" y="533261"/>
                    </a:cubicBezTo>
                    <a:cubicBezTo>
                      <a:pt x="530447" y="533261"/>
                      <a:pt x="530066" y="533166"/>
                      <a:pt x="533114" y="518116"/>
                    </a:cubicBezTo>
                    <a:cubicBezTo>
                      <a:pt x="533781" y="514687"/>
                      <a:pt x="538163" y="512116"/>
                      <a:pt x="540830" y="509163"/>
                    </a:cubicBezTo>
                    <a:cubicBezTo>
                      <a:pt x="543592" y="512020"/>
                      <a:pt x="548164" y="514592"/>
                      <a:pt x="548735" y="517926"/>
                    </a:cubicBezTo>
                    <a:cubicBezTo>
                      <a:pt x="552355" y="537928"/>
                      <a:pt x="541972" y="550311"/>
                      <a:pt x="521684" y="550311"/>
                    </a:cubicBezTo>
                    <a:cubicBezTo>
                      <a:pt x="362712" y="550406"/>
                      <a:pt x="203644" y="550406"/>
                      <a:pt x="44672" y="550311"/>
                    </a:cubicBezTo>
                    <a:cubicBezTo>
                      <a:pt x="26194" y="550311"/>
                      <a:pt x="17907" y="541548"/>
                      <a:pt x="17716" y="522974"/>
                    </a:cubicBezTo>
                    <a:cubicBezTo>
                      <a:pt x="17621" y="503067"/>
                      <a:pt x="17716" y="483160"/>
                      <a:pt x="17716" y="465729"/>
                    </a:cubicBezTo>
                    <a:cubicBezTo>
                      <a:pt x="10858" y="459157"/>
                      <a:pt x="5429" y="454013"/>
                      <a:pt x="0" y="448870"/>
                    </a:cubicBezTo>
                    <a:cubicBezTo>
                      <a:pt x="190" y="441345"/>
                      <a:pt x="190" y="434011"/>
                      <a:pt x="190" y="426581"/>
                    </a:cubicBezTo>
                    <a:close/>
                    <a:moveTo>
                      <a:pt x="159353" y="411056"/>
                    </a:moveTo>
                    <a:cubicBezTo>
                      <a:pt x="163258" y="378766"/>
                      <a:pt x="167068" y="347714"/>
                      <a:pt x="170497" y="316568"/>
                    </a:cubicBezTo>
                    <a:cubicBezTo>
                      <a:pt x="170974" y="311900"/>
                      <a:pt x="169735" y="307043"/>
                      <a:pt x="169259" y="301994"/>
                    </a:cubicBezTo>
                    <a:cubicBezTo>
                      <a:pt x="150876" y="305899"/>
                      <a:pt x="149161" y="305042"/>
                      <a:pt x="141065" y="289040"/>
                    </a:cubicBezTo>
                    <a:cubicBezTo>
                      <a:pt x="135255" y="277610"/>
                      <a:pt x="129445" y="266085"/>
                      <a:pt x="123253" y="253798"/>
                    </a:cubicBezTo>
                    <a:cubicBezTo>
                      <a:pt x="105727" y="260751"/>
                      <a:pt x="88297" y="266561"/>
                      <a:pt x="71914" y="274467"/>
                    </a:cubicBezTo>
                    <a:cubicBezTo>
                      <a:pt x="57912" y="281135"/>
                      <a:pt x="48006" y="293327"/>
                      <a:pt x="47530" y="309043"/>
                    </a:cubicBezTo>
                    <a:cubicBezTo>
                      <a:pt x="46482" y="342761"/>
                      <a:pt x="47244" y="376670"/>
                      <a:pt x="47244" y="410865"/>
                    </a:cubicBezTo>
                    <a:cubicBezTo>
                      <a:pt x="60103" y="410865"/>
                      <a:pt x="72390" y="410865"/>
                      <a:pt x="85820" y="410865"/>
                    </a:cubicBezTo>
                    <a:cubicBezTo>
                      <a:pt x="85820" y="406579"/>
                      <a:pt x="85820" y="402959"/>
                      <a:pt x="85820" y="399340"/>
                    </a:cubicBezTo>
                    <a:cubicBezTo>
                      <a:pt x="85820" y="378670"/>
                      <a:pt x="85725" y="358097"/>
                      <a:pt x="85915" y="337427"/>
                    </a:cubicBezTo>
                    <a:cubicBezTo>
                      <a:pt x="86011" y="330855"/>
                      <a:pt x="83629" y="321235"/>
                      <a:pt x="93821" y="320949"/>
                    </a:cubicBezTo>
                    <a:cubicBezTo>
                      <a:pt x="104203" y="320663"/>
                      <a:pt x="102013" y="330188"/>
                      <a:pt x="102203" y="336856"/>
                    </a:cubicBezTo>
                    <a:cubicBezTo>
                      <a:pt x="102394" y="344571"/>
                      <a:pt x="102203" y="352286"/>
                      <a:pt x="102203" y="360097"/>
                    </a:cubicBezTo>
                    <a:cubicBezTo>
                      <a:pt x="102203" y="376956"/>
                      <a:pt x="102203" y="393720"/>
                      <a:pt x="102203" y="410960"/>
                    </a:cubicBezTo>
                    <a:cubicBezTo>
                      <a:pt x="121825" y="411056"/>
                      <a:pt x="140113" y="411056"/>
                      <a:pt x="159353" y="411056"/>
                    </a:cubicBezTo>
                    <a:close/>
                    <a:moveTo>
                      <a:pt x="141065" y="113018"/>
                    </a:moveTo>
                    <a:cubicBezTo>
                      <a:pt x="141065" y="125972"/>
                      <a:pt x="140494" y="140260"/>
                      <a:pt x="141160" y="154643"/>
                    </a:cubicBezTo>
                    <a:cubicBezTo>
                      <a:pt x="142589" y="184837"/>
                      <a:pt x="165068" y="205887"/>
                      <a:pt x="194215" y="205030"/>
                    </a:cubicBezTo>
                    <a:cubicBezTo>
                      <a:pt x="222028" y="204268"/>
                      <a:pt x="242888" y="182360"/>
                      <a:pt x="243554" y="153023"/>
                    </a:cubicBezTo>
                    <a:cubicBezTo>
                      <a:pt x="243840" y="140165"/>
                      <a:pt x="242697" y="127211"/>
                      <a:pt x="243935" y="114447"/>
                    </a:cubicBezTo>
                    <a:cubicBezTo>
                      <a:pt x="245173" y="101779"/>
                      <a:pt x="236315" y="95587"/>
                      <a:pt x="228886" y="89491"/>
                    </a:cubicBezTo>
                    <a:cubicBezTo>
                      <a:pt x="226314" y="87491"/>
                      <a:pt x="218122" y="92349"/>
                      <a:pt x="212598" y="94254"/>
                    </a:cubicBezTo>
                    <a:cubicBezTo>
                      <a:pt x="208502" y="95778"/>
                      <a:pt x="204597" y="98255"/>
                      <a:pt x="200406" y="99302"/>
                    </a:cubicBezTo>
                    <a:cubicBezTo>
                      <a:pt x="181165" y="103874"/>
                      <a:pt x="161925" y="108161"/>
                      <a:pt x="141065" y="113018"/>
                    </a:cubicBezTo>
                    <a:close/>
                    <a:moveTo>
                      <a:pt x="18002" y="429058"/>
                    </a:moveTo>
                    <a:cubicBezTo>
                      <a:pt x="15621" y="445345"/>
                      <a:pt x="15907" y="445727"/>
                      <a:pt x="30099" y="445727"/>
                    </a:cubicBezTo>
                    <a:cubicBezTo>
                      <a:pt x="199072" y="445727"/>
                      <a:pt x="368046" y="445727"/>
                      <a:pt x="537019" y="445727"/>
                    </a:cubicBezTo>
                    <a:cubicBezTo>
                      <a:pt x="551307" y="445727"/>
                      <a:pt x="552545" y="443917"/>
                      <a:pt x="548259" y="429058"/>
                    </a:cubicBezTo>
                    <a:cubicBezTo>
                      <a:pt x="371856" y="429058"/>
                      <a:pt x="195263" y="429058"/>
                      <a:pt x="18002" y="429058"/>
                    </a:cubicBezTo>
                    <a:close/>
                    <a:moveTo>
                      <a:pt x="262414" y="101112"/>
                    </a:moveTo>
                    <a:cubicBezTo>
                      <a:pt x="268319" y="72537"/>
                      <a:pt x="254317" y="41295"/>
                      <a:pt x="228695" y="26341"/>
                    </a:cubicBezTo>
                    <a:cubicBezTo>
                      <a:pt x="201073" y="10244"/>
                      <a:pt x="167640" y="13863"/>
                      <a:pt x="143637" y="35294"/>
                    </a:cubicBezTo>
                    <a:cubicBezTo>
                      <a:pt x="125254" y="51868"/>
                      <a:pt x="114967" y="84729"/>
                      <a:pt x="122110" y="101302"/>
                    </a:cubicBezTo>
                    <a:cubicBezTo>
                      <a:pt x="128111" y="98445"/>
                      <a:pt x="134207" y="93111"/>
                      <a:pt x="140113" y="93206"/>
                    </a:cubicBezTo>
                    <a:cubicBezTo>
                      <a:pt x="168592" y="93587"/>
                      <a:pt x="194691" y="86253"/>
                      <a:pt x="218980" y="71870"/>
                    </a:cubicBezTo>
                    <a:cubicBezTo>
                      <a:pt x="226314" y="67584"/>
                      <a:pt x="233076" y="68441"/>
                      <a:pt x="238887" y="74823"/>
                    </a:cubicBezTo>
                    <a:cubicBezTo>
                      <a:pt x="246697" y="83491"/>
                      <a:pt x="254413" y="92158"/>
                      <a:pt x="262414" y="101112"/>
                    </a:cubicBezTo>
                    <a:close/>
                    <a:moveTo>
                      <a:pt x="215551" y="301328"/>
                    </a:moveTo>
                    <a:cubicBezTo>
                      <a:pt x="215455" y="339047"/>
                      <a:pt x="223266" y="374670"/>
                      <a:pt x="226314" y="410674"/>
                    </a:cubicBezTo>
                    <a:cubicBezTo>
                      <a:pt x="239363" y="410674"/>
                      <a:pt x="251269" y="410674"/>
                      <a:pt x="263080" y="410674"/>
                    </a:cubicBezTo>
                    <a:cubicBezTo>
                      <a:pt x="265652" y="396578"/>
                      <a:pt x="258127" y="380480"/>
                      <a:pt x="274415" y="371241"/>
                    </a:cubicBezTo>
                    <a:cubicBezTo>
                      <a:pt x="275082" y="370860"/>
                      <a:pt x="274796" y="368479"/>
                      <a:pt x="274796" y="366955"/>
                    </a:cubicBezTo>
                    <a:cubicBezTo>
                      <a:pt x="274796" y="358382"/>
                      <a:pt x="275463" y="350857"/>
                      <a:pt x="266795" y="343904"/>
                    </a:cubicBezTo>
                    <a:cubicBezTo>
                      <a:pt x="258413" y="337237"/>
                      <a:pt x="263842" y="304090"/>
                      <a:pt x="272224" y="295327"/>
                    </a:cubicBezTo>
                    <a:cubicBezTo>
                      <a:pt x="273939" y="293517"/>
                      <a:pt x="274701" y="290183"/>
                      <a:pt x="274701" y="287611"/>
                    </a:cubicBezTo>
                    <a:cubicBezTo>
                      <a:pt x="274987" y="278182"/>
                      <a:pt x="274796" y="268847"/>
                      <a:pt x="274796" y="258656"/>
                    </a:cubicBezTo>
                    <a:cubicBezTo>
                      <a:pt x="271367" y="257417"/>
                      <a:pt x="267081" y="255893"/>
                      <a:pt x="262223" y="254083"/>
                    </a:cubicBezTo>
                    <a:cubicBezTo>
                      <a:pt x="255841" y="266847"/>
                      <a:pt x="249841" y="278944"/>
                      <a:pt x="243649" y="291040"/>
                    </a:cubicBezTo>
                    <a:cubicBezTo>
                      <a:pt x="236791" y="304661"/>
                      <a:pt x="233553" y="306185"/>
                      <a:pt x="215551" y="301328"/>
                    </a:cubicBezTo>
                    <a:close/>
                    <a:moveTo>
                      <a:pt x="281083" y="333046"/>
                    </a:moveTo>
                    <a:cubicBezTo>
                      <a:pt x="336613" y="333046"/>
                      <a:pt x="391382" y="333046"/>
                      <a:pt x="446722" y="333046"/>
                    </a:cubicBezTo>
                    <a:cubicBezTo>
                      <a:pt x="446722" y="325711"/>
                      <a:pt x="446722" y="318949"/>
                      <a:pt x="446722" y="311805"/>
                    </a:cubicBezTo>
                    <a:cubicBezTo>
                      <a:pt x="391287" y="311805"/>
                      <a:pt x="336518" y="311805"/>
                      <a:pt x="281083" y="311805"/>
                    </a:cubicBezTo>
                    <a:cubicBezTo>
                      <a:pt x="281083" y="318853"/>
                      <a:pt x="281083" y="325331"/>
                      <a:pt x="281083" y="333046"/>
                    </a:cubicBezTo>
                    <a:close/>
                    <a:moveTo>
                      <a:pt x="292227" y="372098"/>
                    </a:moveTo>
                    <a:cubicBezTo>
                      <a:pt x="348329" y="372098"/>
                      <a:pt x="403003" y="372098"/>
                      <a:pt x="457676" y="372098"/>
                    </a:cubicBezTo>
                    <a:cubicBezTo>
                      <a:pt x="457676" y="364478"/>
                      <a:pt x="457676" y="357715"/>
                      <a:pt x="457676" y="351048"/>
                    </a:cubicBezTo>
                    <a:cubicBezTo>
                      <a:pt x="402145" y="351048"/>
                      <a:pt x="347472" y="351048"/>
                      <a:pt x="292227" y="351048"/>
                    </a:cubicBezTo>
                    <a:cubicBezTo>
                      <a:pt x="292227" y="358287"/>
                      <a:pt x="292227" y="364859"/>
                      <a:pt x="292227" y="372098"/>
                    </a:cubicBezTo>
                    <a:close/>
                    <a:moveTo>
                      <a:pt x="446818" y="389815"/>
                    </a:moveTo>
                    <a:cubicBezTo>
                      <a:pt x="391192" y="389815"/>
                      <a:pt x="336423" y="389815"/>
                      <a:pt x="281273" y="389815"/>
                    </a:cubicBezTo>
                    <a:cubicBezTo>
                      <a:pt x="281273" y="397244"/>
                      <a:pt x="281273" y="403912"/>
                      <a:pt x="281273" y="410960"/>
                    </a:cubicBezTo>
                    <a:cubicBezTo>
                      <a:pt x="336804" y="410960"/>
                      <a:pt x="391573" y="410960"/>
                      <a:pt x="446818" y="410960"/>
                    </a:cubicBezTo>
                    <a:cubicBezTo>
                      <a:pt x="446818" y="403816"/>
                      <a:pt x="446818" y="397340"/>
                      <a:pt x="446818" y="389815"/>
                    </a:cubicBezTo>
                    <a:close/>
                    <a:moveTo>
                      <a:pt x="209455" y="410865"/>
                    </a:moveTo>
                    <a:cubicBezTo>
                      <a:pt x="205930" y="380385"/>
                      <a:pt x="202597" y="350762"/>
                      <a:pt x="198787" y="321330"/>
                    </a:cubicBezTo>
                    <a:cubicBezTo>
                      <a:pt x="198406" y="318758"/>
                      <a:pt x="194786" y="316568"/>
                      <a:pt x="192691" y="314186"/>
                    </a:cubicBezTo>
                    <a:cubicBezTo>
                      <a:pt x="190690" y="316663"/>
                      <a:pt x="187642" y="318853"/>
                      <a:pt x="186880" y="321711"/>
                    </a:cubicBezTo>
                    <a:cubicBezTo>
                      <a:pt x="185451" y="326950"/>
                      <a:pt x="185356" y="332569"/>
                      <a:pt x="184785" y="338094"/>
                    </a:cubicBezTo>
                    <a:cubicBezTo>
                      <a:pt x="182023" y="362097"/>
                      <a:pt x="179165" y="386100"/>
                      <a:pt x="176308" y="410865"/>
                    </a:cubicBezTo>
                    <a:cubicBezTo>
                      <a:pt x="187642" y="410865"/>
                      <a:pt x="197834" y="410865"/>
                      <a:pt x="209455" y="410865"/>
                    </a:cubicBezTo>
                    <a:close/>
                    <a:moveTo>
                      <a:pt x="217741" y="219603"/>
                    </a:moveTo>
                    <a:cubicBezTo>
                      <a:pt x="200120" y="219603"/>
                      <a:pt x="184594" y="219603"/>
                      <a:pt x="167735" y="219603"/>
                    </a:cubicBezTo>
                    <a:cubicBezTo>
                      <a:pt x="168973" y="237129"/>
                      <a:pt x="184213" y="245416"/>
                      <a:pt x="193453" y="259894"/>
                    </a:cubicBezTo>
                    <a:cubicBezTo>
                      <a:pt x="200977" y="244178"/>
                      <a:pt x="218122" y="236939"/>
                      <a:pt x="217741" y="219603"/>
                    </a:cubicBezTo>
                    <a:close/>
                    <a:moveTo>
                      <a:pt x="139541" y="248749"/>
                    </a:moveTo>
                    <a:cubicBezTo>
                      <a:pt x="145637" y="261037"/>
                      <a:pt x="151828" y="273324"/>
                      <a:pt x="158401" y="286373"/>
                    </a:cubicBezTo>
                    <a:cubicBezTo>
                      <a:pt x="164020" y="282468"/>
                      <a:pt x="168592" y="279325"/>
                      <a:pt x="172974" y="276086"/>
                    </a:cubicBezTo>
                    <a:cubicBezTo>
                      <a:pt x="175355" y="274372"/>
                      <a:pt x="177546" y="272467"/>
                      <a:pt x="180499" y="270086"/>
                    </a:cubicBezTo>
                    <a:cubicBezTo>
                      <a:pt x="175641" y="264085"/>
                      <a:pt x="171069" y="258370"/>
                      <a:pt x="166497" y="252750"/>
                    </a:cubicBezTo>
                    <a:cubicBezTo>
                      <a:pt x="155734" y="239606"/>
                      <a:pt x="155638" y="239606"/>
                      <a:pt x="139541" y="248749"/>
                    </a:cubicBezTo>
                    <a:close/>
                    <a:moveTo>
                      <a:pt x="247078" y="247130"/>
                    </a:moveTo>
                    <a:cubicBezTo>
                      <a:pt x="239744" y="245320"/>
                      <a:pt x="231172" y="240748"/>
                      <a:pt x="228600" y="242939"/>
                    </a:cubicBezTo>
                    <a:cubicBezTo>
                      <a:pt x="219646" y="250845"/>
                      <a:pt x="212788" y="261037"/>
                      <a:pt x="204883" y="270657"/>
                    </a:cubicBezTo>
                    <a:cubicBezTo>
                      <a:pt x="213455" y="276658"/>
                      <a:pt x="220027" y="281325"/>
                      <a:pt x="227362" y="286469"/>
                    </a:cubicBezTo>
                    <a:cubicBezTo>
                      <a:pt x="233934" y="273324"/>
                      <a:pt x="239934" y="261227"/>
                      <a:pt x="247078" y="247130"/>
                    </a:cubicBezTo>
                    <a:close/>
                    <a:moveTo>
                      <a:pt x="193548" y="281801"/>
                    </a:moveTo>
                    <a:cubicBezTo>
                      <a:pt x="188595" y="285707"/>
                      <a:pt x="184785" y="288659"/>
                      <a:pt x="180975" y="291612"/>
                    </a:cubicBezTo>
                    <a:cubicBezTo>
                      <a:pt x="181165" y="293136"/>
                      <a:pt x="181451" y="294565"/>
                      <a:pt x="181642" y="296089"/>
                    </a:cubicBezTo>
                    <a:cubicBezTo>
                      <a:pt x="187547" y="296565"/>
                      <a:pt x="193548" y="297422"/>
                      <a:pt x="199453" y="297327"/>
                    </a:cubicBezTo>
                    <a:cubicBezTo>
                      <a:pt x="200882" y="297327"/>
                      <a:pt x="203740" y="293327"/>
                      <a:pt x="203549" y="293041"/>
                    </a:cubicBezTo>
                    <a:cubicBezTo>
                      <a:pt x="200596" y="289231"/>
                      <a:pt x="197167" y="285802"/>
                      <a:pt x="193548" y="281801"/>
                    </a:cubicBezTo>
                    <a:close/>
                    <a:moveTo>
                      <a:pt x="260604" y="144927"/>
                    </a:moveTo>
                    <a:cubicBezTo>
                      <a:pt x="262128" y="145498"/>
                      <a:pt x="263652" y="146070"/>
                      <a:pt x="265176" y="146641"/>
                    </a:cubicBezTo>
                    <a:cubicBezTo>
                      <a:pt x="266986" y="141403"/>
                      <a:pt x="270129" y="136259"/>
                      <a:pt x="270129" y="131020"/>
                    </a:cubicBezTo>
                    <a:cubicBezTo>
                      <a:pt x="270129" y="127306"/>
                      <a:pt x="265843" y="123686"/>
                      <a:pt x="263461" y="119972"/>
                    </a:cubicBezTo>
                    <a:cubicBezTo>
                      <a:pt x="262509" y="120543"/>
                      <a:pt x="261651" y="121115"/>
                      <a:pt x="260699" y="121591"/>
                    </a:cubicBezTo>
                    <a:cubicBezTo>
                      <a:pt x="260604" y="129401"/>
                      <a:pt x="260604" y="137212"/>
                      <a:pt x="260604" y="144927"/>
                    </a:cubicBezTo>
                    <a:close/>
                    <a:moveTo>
                      <a:pt x="123253" y="146546"/>
                    </a:moveTo>
                    <a:cubicBezTo>
                      <a:pt x="123253" y="137498"/>
                      <a:pt x="123253" y="129497"/>
                      <a:pt x="123253" y="121019"/>
                    </a:cubicBezTo>
                    <a:cubicBezTo>
                      <a:pt x="110014" y="129020"/>
                      <a:pt x="110014" y="138069"/>
                      <a:pt x="123253" y="1465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320893D6-79CF-07F1-4E4C-10CC1613E030}"/>
                  </a:ext>
                </a:extLst>
              </p:cNvPr>
              <p:cNvSpPr/>
              <p:nvPr/>
            </p:nvSpPr>
            <p:spPr>
              <a:xfrm>
                <a:off x="8398709" y="4108449"/>
                <a:ext cx="95628" cy="26899"/>
              </a:xfrm>
              <a:custGeom>
                <a:avLst/>
                <a:gdLst>
                  <a:gd name="connsiteX0" fmla="*/ 144215 w 166227"/>
                  <a:gd name="connsiteY0" fmla="*/ 0 h 46757"/>
                  <a:gd name="connsiteX1" fmla="*/ 148977 w 166227"/>
                  <a:gd name="connsiteY1" fmla="*/ 2191 h 46757"/>
                  <a:gd name="connsiteX2" fmla="*/ 166122 w 166227"/>
                  <a:gd name="connsiteY2" fmla="*/ 26003 h 46757"/>
                  <a:gd name="connsiteX3" fmla="*/ 143738 w 166227"/>
                  <a:gd name="connsiteY3" fmla="*/ 46482 h 46757"/>
                  <a:gd name="connsiteX4" fmla="*/ 114973 w 166227"/>
                  <a:gd name="connsiteY4" fmla="*/ 46672 h 46757"/>
                  <a:gd name="connsiteX5" fmla="*/ 32010 w 166227"/>
                  <a:gd name="connsiteY5" fmla="*/ 46672 h 46757"/>
                  <a:gd name="connsiteX6" fmla="*/ 387 w 166227"/>
                  <a:gd name="connsiteY6" fmla="*/ 27908 h 46757"/>
                  <a:gd name="connsiteX7" fmla="*/ 22390 w 166227"/>
                  <a:gd name="connsiteY7" fmla="*/ 0 h 46757"/>
                  <a:gd name="connsiteX8" fmla="*/ 144215 w 166227"/>
                  <a:gd name="connsiteY8" fmla="*/ 0 h 46757"/>
                  <a:gd name="connsiteX9" fmla="*/ 83254 w 166227"/>
                  <a:gd name="connsiteY9" fmla="*/ 17717 h 46757"/>
                  <a:gd name="connsiteX10" fmla="*/ 28105 w 166227"/>
                  <a:gd name="connsiteY10" fmla="*/ 18002 h 46757"/>
                  <a:gd name="connsiteX11" fmla="*/ 16770 w 166227"/>
                  <a:gd name="connsiteY11" fmla="*/ 23813 h 46757"/>
                  <a:gd name="connsiteX12" fmla="*/ 27533 w 166227"/>
                  <a:gd name="connsiteY12" fmla="*/ 30194 h 46757"/>
                  <a:gd name="connsiteX13" fmla="*/ 137833 w 166227"/>
                  <a:gd name="connsiteY13" fmla="*/ 30194 h 46757"/>
                  <a:gd name="connsiteX14" fmla="*/ 148977 w 166227"/>
                  <a:gd name="connsiteY14" fmla="*/ 24289 h 46757"/>
                  <a:gd name="connsiteX15" fmla="*/ 137261 w 166227"/>
                  <a:gd name="connsiteY15" fmla="*/ 18097 h 46757"/>
                  <a:gd name="connsiteX16" fmla="*/ 83254 w 166227"/>
                  <a:gd name="connsiteY16" fmla="*/ 17717 h 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66227" h="46757">
                    <a:moveTo>
                      <a:pt x="144215" y="0"/>
                    </a:moveTo>
                    <a:cubicBezTo>
                      <a:pt x="145834" y="762"/>
                      <a:pt x="147358" y="1619"/>
                      <a:pt x="148977" y="2191"/>
                    </a:cubicBezTo>
                    <a:cubicBezTo>
                      <a:pt x="160312" y="5810"/>
                      <a:pt x="167170" y="15240"/>
                      <a:pt x="166122" y="26003"/>
                    </a:cubicBezTo>
                    <a:cubicBezTo>
                      <a:pt x="164979" y="37433"/>
                      <a:pt x="156216" y="45815"/>
                      <a:pt x="143738" y="46482"/>
                    </a:cubicBezTo>
                    <a:cubicBezTo>
                      <a:pt x="134213" y="46958"/>
                      <a:pt x="124593" y="46672"/>
                      <a:pt x="114973" y="46672"/>
                    </a:cubicBezTo>
                    <a:cubicBezTo>
                      <a:pt x="87350" y="46672"/>
                      <a:pt x="59632" y="46672"/>
                      <a:pt x="32010" y="46672"/>
                    </a:cubicBezTo>
                    <a:cubicBezTo>
                      <a:pt x="12103" y="46672"/>
                      <a:pt x="2482" y="40958"/>
                      <a:pt x="387" y="27908"/>
                    </a:cubicBezTo>
                    <a:cubicBezTo>
                      <a:pt x="-1709" y="14859"/>
                      <a:pt x="4578" y="6858"/>
                      <a:pt x="22390" y="0"/>
                    </a:cubicBezTo>
                    <a:cubicBezTo>
                      <a:pt x="62966" y="0"/>
                      <a:pt x="103638" y="0"/>
                      <a:pt x="144215" y="0"/>
                    </a:cubicBezTo>
                    <a:close/>
                    <a:moveTo>
                      <a:pt x="83254" y="17717"/>
                    </a:moveTo>
                    <a:cubicBezTo>
                      <a:pt x="64871" y="17717"/>
                      <a:pt x="46488" y="17335"/>
                      <a:pt x="28105" y="18002"/>
                    </a:cubicBezTo>
                    <a:cubicBezTo>
                      <a:pt x="24295" y="18097"/>
                      <a:pt x="20580" y="21717"/>
                      <a:pt x="16770" y="23813"/>
                    </a:cubicBezTo>
                    <a:cubicBezTo>
                      <a:pt x="20390" y="26003"/>
                      <a:pt x="23914" y="30099"/>
                      <a:pt x="27533" y="30194"/>
                    </a:cubicBezTo>
                    <a:cubicBezTo>
                      <a:pt x="64300" y="30671"/>
                      <a:pt x="101066" y="30671"/>
                      <a:pt x="137833" y="30194"/>
                    </a:cubicBezTo>
                    <a:cubicBezTo>
                      <a:pt x="141548" y="30194"/>
                      <a:pt x="145262" y="26384"/>
                      <a:pt x="148977" y="24289"/>
                    </a:cubicBezTo>
                    <a:cubicBezTo>
                      <a:pt x="145072" y="22098"/>
                      <a:pt x="141262" y="18193"/>
                      <a:pt x="137261" y="18097"/>
                    </a:cubicBezTo>
                    <a:cubicBezTo>
                      <a:pt x="119354" y="17335"/>
                      <a:pt x="101352" y="17717"/>
                      <a:pt x="83254" y="177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CFADCFF8-0D9F-260E-4C83-9450244E783C}"/>
                  </a:ext>
                </a:extLst>
              </p:cNvPr>
              <p:cNvSpPr/>
              <p:nvPr/>
            </p:nvSpPr>
            <p:spPr>
              <a:xfrm>
                <a:off x="8398766" y="4159957"/>
                <a:ext cx="95621" cy="26351"/>
              </a:xfrm>
              <a:custGeom>
                <a:avLst/>
                <a:gdLst>
                  <a:gd name="connsiteX0" fmla="*/ 82489 w 166214"/>
                  <a:gd name="connsiteY0" fmla="*/ 45720 h 45804"/>
                  <a:gd name="connsiteX1" fmla="*/ 26101 w 166214"/>
                  <a:gd name="connsiteY1" fmla="*/ 45720 h 45804"/>
                  <a:gd name="connsiteX2" fmla="*/ 3 w 166214"/>
                  <a:gd name="connsiteY2" fmla="*/ 23336 h 45804"/>
                  <a:gd name="connsiteX3" fmla="*/ 25434 w 166214"/>
                  <a:gd name="connsiteY3" fmla="*/ 286 h 45804"/>
                  <a:gd name="connsiteX4" fmla="*/ 140497 w 166214"/>
                  <a:gd name="connsiteY4" fmla="*/ 286 h 45804"/>
                  <a:gd name="connsiteX5" fmla="*/ 166214 w 166214"/>
                  <a:gd name="connsiteY5" fmla="*/ 23241 h 45804"/>
                  <a:gd name="connsiteX6" fmla="*/ 140020 w 166214"/>
                  <a:gd name="connsiteY6" fmla="*/ 45720 h 45804"/>
                  <a:gd name="connsiteX7" fmla="*/ 82489 w 166214"/>
                  <a:gd name="connsiteY7" fmla="*/ 45720 h 45804"/>
                  <a:gd name="connsiteX8" fmla="*/ 82108 w 166214"/>
                  <a:gd name="connsiteY8" fmla="*/ 16764 h 45804"/>
                  <a:gd name="connsiteX9" fmla="*/ 28006 w 166214"/>
                  <a:gd name="connsiteY9" fmla="*/ 17050 h 45804"/>
                  <a:gd name="connsiteX10" fmla="*/ 16767 w 166214"/>
                  <a:gd name="connsiteY10" fmla="*/ 22765 h 45804"/>
                  <a:gd name="connsiteX11" fmla="*/ 27625 w 166214"/>
                  <a:gd name="connsiteY11" fmla="*/ 29146 h 45804"/>
                  <a:gd name="connsiteX12" fmla="*/ 137925 w 166214"/>
                  <a:gd name="connsiteY12" fmla="*/ 29146 h 45804"/>
                  <a:gd name="connsiteX13" fmla="*/ 148974 w 166214"/>
                  <a:gd name="connsiteY13" fmla="*/ 23146 h 45804"/>
                  <a:gd name="connsiteX14" fmla="*/ 137258 w 166214"/>
                  <a:gd name="connsiteY14" fmla="*/ 16954 h 45804"/>
                  <a:gd name="connsiteX15" fmla="*/ 82108 w 166214"/>
                  <a:gd name="connsiteY15" fmla="*/ 16764 h 45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14" h="45804">
                    <a:moveTo>
                      <a:pt x="82489" y="45720"/>
                    </a:moveTo>
                    <a:cubicBezTo>
                      <a:pt x="63725" y="45720"/>
                      <a:pt x="44866" y="45911"/>
                      <a:pt x="26101" y="45720"/>
                    </a:cubicBezTo>
                    <a:cubicBezTo>
                      <a:pt x="10004" y="45529"/>
                      <a:pt x="193" y="36957"/>
                      <a:pt x="3" y="23336"/>
                    </a:cubicBezTo>
                    <a:cubicBezTo>
                      <a:pt x="-188" y="9716"/>
                      <a:pt x="9242" y="476"/>
                      <a:pt x="25434" y="286"/>
                    </a:cubicBezTo>
                    <a:cubicBezTo>
                      <a:pt x="63820" y="-95"/>
                      <a:pt x="102111" y="-95"/>
                      <a:pt x="140497" y="286"/>
                    </a:cubicBezTo>
                    <a:cubicBezTo>
                      <a:pt x="156499" y="476"/>
                      <a:pt x="166309" y="9906"/>
                      <a:pt x="166214" y="23241"/>
                    </a:cubicBezTo>
                    <a:cubicBezTo>
                      <a:pt x="166024" y="36576"/>
                      <a:pt x="155832" y="45529"/>
                      <a:pt x="140020" y="45720"/>
                    </a:cubicBezTo>
                    <a:cubicBezTo>
                      <a:pt x="120780" y="45911"/>
                      <a:pt x="101634" y="45720"/>
                      <a:pt x="82489" y="45720"/>
                    </a:cubicBezTo>
                    <a:close/>
                    <a:moveTo>
                      <a:pt x="82108" y="16764"/>
                    </a:moveTo>
                    <a:cubicBezTo>
                      <a:pt x="64106" y="16764"/>
                      <a:pt x="46008" y="16383"/>
                      <a:pt x="28006" y="17050"/>
                    </a:cubicBezTo>
                    <a:cubicBezTo>
                      <a:pt x="24196" y="17145"/>
                      <a:pt x="20482" y="20765"/>
                      <a:pt x="16767" y="22765"/>
                    </a:cubicBezTo>
                    <a:cubicBezTo>
                      <a:pt x="20386" y="24956"/>
                      <a:pt x="23910" y="29051"/>
                      <a:pt x="27625" y="29146"/>
                    </a:cubicBezTo>
                    <a:cubicBezTo>
                      <a:pt x="64392" y="29623"/>
                      <a:pt x="101158" y="29623"/>
                      <a:pt x="137925" y="29146"/>
                    </a:cubicBezTo>
                    <a:cubicBezTo>
                      <a:pt x="141640" y="29146"/>
                      <a:pt x="145354" y="25241"/>
                      <a:pt x="148974" y="23146"/>
                    </a:cubicBezTo>
                    <a:cubicBezTo>
                      <a:pt x="145068" y="20955"/>
                      <a:pt x="141163" y="17145"/>
                      <a:pt x="137258" y="16954"/>
                    </a:cubicBezTo>
                    <a:cubicBezTo>
                      <a:pt x="118875" y="16383"/>
                      <a:pt x="100491" y="16764"/>
                      <a:pt x="82108" y="1676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99CC2F77-EAAD-80AB-0C5E-5679275D710C}"/>
                  </a:ext>
                </a:extLst>
              </p:cNvPr>
              <p:cNvSpPr/>
              <p:nvPr/>
            </p:nvSpPr>
            <p:spPr>
              <a:xfrm>
                <a:off x="8398816" y="4210877"/>
                <a:ext cx="95639" cy="26367"/>
              </a:xfrm>
              <a:custGeom>
                <a:avLst/>
                <a:gdLst>
                  <a:gd name="connsiteX0" fmla="*/ 82783 w 166245"/>
                  <a:gd name="connsiteY0" fmla="*/ 45792 h 45833"/>
                  <a:gd name="connsiteX1" fmla="*/ 26396 w 166245"/>
                  <a:gd name="connsiteY1" fmla="*/ 45792 h 45833"/>
                  <a:gd name="connsiteX2" fmla="*/ 11 w 166245"/>
                  <a:gd name="connsiteY2" fmla="*/ 23789 h 45833"/>
                  <a:gd name="connsiteX3" fmla="*/ 25062 w 166245"/>
                  <a:gd name="connsiteY3" fmla="*/ 357 h 45833"/>
                  <a:gd name="connsiteX4" fmla="*/ 141267 w 166245"/>
                  <a:gd name="connsiteY4" fmla="*/ 357 h 45833"/>
                  <a:gd name="connsiteX5" fmla="*/ 166222 w 166245"/>
                  <a:gd name="connsiteY5" fmla="*/ 24075 h 45833"/>
                  <a:gd name="connsiteX6" fmla="*/ 140410 w 166245"/>
                  <a:gd name="connsiteY6" fmla="*/ 45792 h 45833"/>
                  <a:gd name="connsiteX7" fmla="*/ 82783 w 166245"/>
                  <a:gd name="connsiteY7" fmla="*/ 45792 h 45833"/>
                  <a:gd name="connsiteX8" fmla="*/ 83355 w 166245"/>
                  <a:gd name="connsiteY8" fmla="*/ 16835 h 45833"/>
                  <a:gd name="connsiteX9" fmla="*/ 27062 w 166245"/>
                  <a:gd name="connsiteY9" fmla="*/ 17121 h 45833"/>
                  <a:gd name="connsiteX10" fmla="*/ 16585 w 166245"/>
                  <a:gd name="connsiteY10" fmla="*/ 22550 h 45833"/>
                  <a:gd name="connsiteX11" fmla="*/ 27157 w 166245"/>
                  <a:gd name="connsiteY11" fmla="*/ 29123 h 45833"/>
                  <a:gd name="connsiteX12" fmla="*/ 138600 w 166245"/>
                  <a:gd name="connsiteY12" fmla="*/ 29123 h 45833"/>
                  <a:gd name="connsiteX13" fmla="*/ 148982 w 166245"/>
                  <a:gd name="connsiteY13" fmla="*/ 22455 h 45833"/>
                  <a:gd name="connsiteX14" fmla="*/ 138505 w 166245"/>
                  <a:gd name="connsiteY14" fmla="*/ 17121 h 45833"/>
                  <a:gd name="connsiteX15" fmla="*/ 83355 w 166245"/>
                  <a:gd name="connsiteY15" fmla="*/ 16835 h 45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45" h="45833">
                    <a:moveTo>
                      <a:pt x="82783" y="45792"/>
                    </a:moveTo>
                    <a:cubicBezTo>
                      <a:pt x="64019" y="45792"/>
                      <a:pt x="45160" y="45887"/>
                      <a:pt x="26396" y="45792"/>
                    </a:cubicBezTo>
                    <a:cubicBezTo>
                      <a:pt x="10203" y="45696"/>
                      <a:pt x="297" y="37314"/>
                      <a:pt x="11" y="23789"/>
                    </a:cubicBezTo>
                    <a:cubicBezTo>
                      <a:pt x="-370" y="10168"/>
                      <a:pt x="9060" y="548"/>
                      <a:pt x="25062" y="357"/>
                    </a:cubicBezTo>
                    <a:cubicBezTo>
                      <a:pt x="63733" y="-119"/>
                      <a:pt x="102500" y="-119"/>
                      <a:pt x="141267" y="357"/>
                    </a:cubicBezTo>
                    <a:cubicBezTo>
                      <a:pt x="156888" y="548"/>
                      <a:pt x="166794" y="10835"/>
                      <a:pt x="166222" y="24075"/>
                    </a:cubicBezTo>
                    <a:cubicBezTo>
                      <a:pt x="165651" y="37029"/>
                      <a:pt x="155650" y="45601"/>
                      <a:pt x="140410" y="45792"/>
                    </a:cubicBezTo>
                    <a:cubicBezTo>
                      <a:pt x="121074" y="45887"/>
                      <a:pt x="101929" y="45792"/>
                      <a:pt x="82783" y="45792"/>
                    </a:cubicBezTo>
                    <a:close/>
                    <a:moveTo>
                      <a:pt x="83355" y="16835"/>
                    </a:moveTo>
                    <a:cubicBezTo>
                      <a:pt x="64591" y="16835"/>
                      <a:pt x="45827" y="16550"/>
                      <a:pt x="27062" y="17121"/>
                    </a:cubicBezTo>
                    <a:cubicBezTo>
                      <a:pt x="23538" y="17217"/>
                      <a:pt x="20014" y="20646"/>
                      <a:pt x="16585" y="22550"/>
                    </a:cubicBezTo>
                    <a:cubicBezTo>
                      <a:pt x="20109" y="24837"/>
                      <a:pt x="23633" y="29123"/>
                      <a:pt x="27157" y="29123"/>
                    </a:cubicBezTo>
                    <a:cubicBezTo>
                      <a:pt x="64305" y="29599"/>
                      <a:pt x="101453" y="29599"/>
                      <a:pt x="138600" y="29123"/>
                    </a:cubicBezTo>
                    <a:cubicBezTo>
                      <a:pt x="142124" y="29123"/>
                      <a:pt x="145458" y="24741"/>
                      <a:pt x="148982" y="22455"/>
                    </a:cubicBezTo>
                    <a:cubicBezTo>
                      <a:pt x="145458" y="20550"/>
                      <a:pt x="142029" y="17217"/>
                      <a:pt x="138505" y="17121"/>
                    </a:cubicBezTo>
                    <a:cubicBezTo>
                      <a:pt x="120122" y="16454"/>
                      <a:pt x="101738" y="16835"/>
                      <a:pt x="83355" y="1683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D86FA128-CB4F-DC91-6C87-580B9997F64D}"/>
                  </a:ext>
                </a:extLst>
              </p:cNvPr>
              <p:cNvSpPr/>
              <p:nvPr/>
            </p:nvSpPr>
            <p:spPr>
              <a:xfrm>
                <a:off x="8358930" y="4162587"/>
                <a:ext cx="28110" cy="22474"/>
              </a:xfrm>
              <a:custGeom>
                <a:avLst/>
                <a:gdLst>
                  <a:gd name="connsiteX0" fmla="*/ 19145 w 48863"/>
                  <a:gd name="connsiteY0" fmla="*/ 20098 h 39065"/>
                  <a:gd name="connsiteX1" fmla="*/ 35624 w 48863"/>
                  <a:gd name="connsiteY1" fmla="*/ 2096 h 39065"/>
                  <a:gd name="connsiteX2" fmla="*/ 48863 w 48863"/>
                  <a:gd name="connsiteY2" fmla="*/ 0 h 39065"/>
                  <a:gd name="connsiteX3" fmla="*/ 46958 w 48863"/>
                  <a:gd name="connsiteY3" fmla="*/ 13145 h 39065"/>
                  <a:gd name="connsiteX4" fmla="*/ 25527 w 48863"/>
                  <a:gd name="connsiteY4" fmla="*/ 35147 h 39065"/>
                  <a:gd name="connsiteX5" fmla="*/ 10192 w 48863"/>
                  <a:gd name="connsiteY5" fmla="*/ 35338 h 39065"/>
                  <a:gd name="connsiteX6" fmla="*/ 1905 w 48863"/>
                  <a:gd name="connsiteY6" fmla="*/ 26670 h 39065"/>
                  <a:gd name="connsiteX7" fmla="*/ 0 w 48863"/>
                  <a:gd name="connsiteY7" fmla="*/ 13240 h 39065"/>
                  <a:gd name="connsiteX8" fmla="*/ 12668 w 48863"/>
                  <a:gd name="connsiteY8" fmla="*/ 14573 h 39065"/>
                  <a:gd name="connsiteX9" fmla="*/ 19145 w 48863"/>
                  <a:gd name="connsiteY9" fmla="*/ 20098 h 39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63" h="39065">
                    <a:moveTo>
                      <a:pt x="19145" y="20098"/>
                    </a:moveTo>
                    <a:cubicBezTo>
                      <a:pt x="24670" y="13811"/>
                      <a:pt x="29433" y="7049"/>
                      <a:pt x="35624" y="2096"/>
                    </a:cubicBezTo>
                    <a:cubicBezTo>
                      <a:pt x="38672" y="-381"/>
                      <a:pt x="44387" y="572"/>
                      <a:pt x="48863" y="0"/>
                    </a:cubicBezTo>
                    <a:cubicBezTo>
                      <a:pt x="48292" y="4477"/>
                      <a:pt x="49340" y="10192"/>
                      <a:pt x="46958" y="13145"/>
                    </a:cubicBezTo>
                    <a:cubicBezTo>
                      <a:pt x="40577" y="21146"/>
                      <a:pt x="32671" y="27813"/>
                      <a:pt x="25527" y="35147"/>
                    </a:cubicBezTo>
                    <a:cubicBezTo>
                      <a:pt x="20479" y="40291"/>
                      <a:pt x="15431" y="40386"/>
                      <a:pt x="10192" y="35338"/>
                    </a:cubicBezTo>
                    <a:cubicBezTo>
                      <a:pt x="7334" y="32576"/>
                      <a:pt x="3429" y="30099"/>
                      <a:pt x="1905" y="26670"/>
                    </a:cubicBezTo>
                    <a:cubicBezTo>
                      <a:pt x="191" y="22670"/>
                      <a:pt x="572" y="17717"/>
                      <a:pt x="0" y="13240"/>
                    </a:cubicBezTo>
                    <a:cubicBezTo>
                      <a:pt x="4191" y="13621"/>
                      <a:pt x="8573" y="13621"/>
                      <a:pt x="12668" y="14573"/>
                    </a:cubicBezTo>
                    <a:cubicBezTo>
                      <a:pt x="14478" y="15050"/>
                      <a:pt x="15907" y="17240"/>
                      <a:pt x="19145" y="2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77CA73A1-9081-F276-5329-5268F6871A0D}"/>
                  </a:ext>
                </a:extLst>
              </p:cNvPr>
              <p:cNvSpPr/>
              <p:nvPr/>
            </p:nvSpPr>
            <p:spPr>
              <a:xfrm>
                <a:off x="8359095" y="4214699"/>
                <a:ext cx="28056" cy="22434"/>
              </a:xfrm>
              <a:custGeom>
                <a:avLst/>
                <a:gdLst>
                  <a:gd name="connsiteX0" fmla="*/ 18574 w 48768"/>
                  <a:gd name="connsiteY0" fmla="*/ 19907 h 38996"/>
                  <a:gd name="connsiteX1" fmla="*/ 35528 w 48768"/>
                  <a:gd name="connsiteY1" fmla="*/ 1714 h 38996"/>
                  <a:gd name="connsiteX2" fmla="*/ 48768 w 48768"/>
                  <a:gd name="connsiteY2" fmla="*/ 0 h 38996"/>
                  <a:gd name="connsiteX3" fmla="*/ 46482 w 48768"/>
                  <a:gd name="connsiteY3" fmla="*/ 13240 h 38996"/>
                  <a:gd name="connsiteX4" fmla="*/ 24956 w 48768"/>
                  <a:gd name="connsiteY4" fmla="*/ 35242 h 38996"/>
                  <a:gd name="connsiteX5" fmla="*/ 9716 w 48768"/>
                  <a:gd name="connsiteY5" fmla="*/ 34957 h 38996"/>
                  <a:gd name="connsiteX6" fmla="*/ 1429 w 48768"/>
                  <a:gd name="connsiteY6" fmla="*/ 26289 h 38996"/>
                  <a:gd name="connsiteX7" fmla="*/ 0 w 48768"/>
                  <a:gd name="connsiteY7" fmla="*/ 12859 h 38996"/>
                  <a:gd name="connsiteX8" fmla="*/ 12573 w 48768"/>
                  <a:gd name="connsiteY8" fmla="*/ 14668 h 38996"/>
                  <a:gd name="connsiteX9" fmla="*/ 18574 w 48768"/>
                  <a:gd name="connsiteY9" fmla="*/ 19907 h 389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768" h="38996">
                    <a:moveTo>
                      <a:pt x="18574" y="19907"/>
                    </a:moveTo>
                    <a:cubicBezTo>
                      <a:pt x="24479" y="13335"/>
                      <a:pt x="29242" y="6667"/>
                      <a:pt x="35528" y="1714"/>
                    </a:cubicBezTo>
                    <a:cubicBezTo>
                      <a:pt x="38576" y="-667"/>
                      <a:pt x="44291" y="476"/>
                      <a:pt x="48768" y="0"/>
                    </a:cubicBezTo>
                    <a:cubicBezTo>
                      <a:pt x="48101" y="4477"/>
                      <a:pt x="48959" y="10192"/>
                      <a:pt x="46482" y="13240"/>
                    </a:cubicBezTo>
                    <a:cubicBezTo>
                      <a:pt x="40100" y="21241"/>
                      <a:pt x="32195" y="28004"/>
                      <a:pt x="24956" y="35242"/>
                    </a:cubicBezTo>
                    <a:cubicBezTo>
                      <a:pt x="19717" y="40481"/>
                      <a:pt x="14764" y="40100"/>
                      <a:pt x="9716" y="34957"/>
                    </a:cubicBezTo>
                    <a:cubicBezTo>
                      <a:pt x="6953" y="32099"/>
                      <a:pt x="2858" y="29718"/>
                      <a:pt x="1429" y="26289"/>
                    </a:cubicBezTo>
                    <a:cubicBezTo>
                      <a:pt x="-190" y="22288"/>
                      <a:pt x="381" y="17431"/>
                      <a:pt x="0" y="12859"/>
                    </a:cubicBezTo>
                    <a:cubicBezTo>
                      <a:pt x="4191" y="13430"/>
                      <a:pt x="8477" y="13716"/>
                      <a:pt x="12573" y="14668"/>
                    </a:cubicBezTo>
                    <a:cubicBezTo>
                      <a:pt x="14097" y="14954"/>
                      <a:pt x="15335" y="16954"/>
                      <a:pt x="18574" y="1990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F3245448-57FC-2876-5D43-F9AD9D44DEA8}"/>
                  </a:ext>
                </a:extLst>
              </p:cNvPr>
              <p:cNvSpPr/>
              <p:nvPr/>
            </p:nvSpPr>
            <p:spPr>
              <a:xfrm>
                <a:off x="8358985" y="4110839"/>
                <a:ext cx="28275" cy="22244"/>
              </a:xfrm>
              <a:custGeom>
                <a:avLst/>
                <a:gdLst>
                  <a:gd name="connsiteX0" fmla="*/ 19050 w 49149"/>
                  <a:gd name="connsiteY0" fmla="*/ 19848 h 38665"/>
                  <a:gd name="connsiteX1" fmla="*/ 35909 w 49149"/>
                  <a:gd name="connsiteY1" fmla="*/ 1370 h 38665"/>
                  <a:gd name="connsiteX2" fmla="*/ 49149 w 49149"/>
                  <a:gd name="connsiteY2" fmla="*/ 131 h 38665"/>
                  <a:gd name="connsiteX3" fmla="*/ 46958 w 49149"/>
                  <a:gd name="connsiteY3" fmla="*/ 12514 h 38665"/>
                  <a:gd name="connsiteX4" fmla="*/ 25432 w 49149"/>
                  <a:gd name="connsiteY4" fmla="*/ 34612 h 38665"/>
                  <a:gd name="connsiteX5" fmla="*/ 10096 w 49149"/>
                  <a:gd name="connsiteY5" fmla="*/ 34993 h 38665"/>
                  <a:gd name="connsiteX6" fmla="*/ 1810 w 49149"/>
                  <a:gd name="connsiteY6" fmla="*/ 26325 h 38665"/>
                  <a:gd name="connsiteX7" fmla="*/ 0 w 49149"/>
                  <a:gd name="connsiteY7" fmla="*/ 12895 h 38665"/>
                  <a:gd name="connsiteX8" fmla="*/ 12763 w 49149"/>
                  <a:gd name="connsiteY8" fmla="*/ 14324 h 38665"/>
                  <a:gd name="connsiteX9" fmla="*/ 19050 w 49149"/>
                  <a:gd name="connsiteY9" fmla="*/ 19848 h 38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149" h="38665">
                    <a:moveTo>
                      <a:pt x="19050" y="19848"/>
                    </a:moveTo>
                    <a:cubicBezTo>
                      <a:pt x="24955" y="13181"/>
                      <a:pt x="29718" y="6323"/>
                      <a:pt x="35909" y="1370"/>
                    </a:cubicBezTo>
                    <a:cubicBezTo>
                      <a:pt x="38862" y="-916"/>
                      <a:pt x="44672" y="417"/>
                      <a:pt x="49149" y="131"/>
                    </a:cubicBezTo>
                    <a:cubicBezTo>
                      <a:pt x="48482" y="4322"/>
                      <a:pt x="49339" y="9656"/>
                      <a:pt x="46958" y="12514"/>
                    </a:cubicBezTo>
                    <a:cubicBezTo>
                      <a:pt x="40481" y="20420"/>
                      <a:pt x="32576" y="27278"/>
                      <a:pt x="25432" y="34612"/>
                    </a:cubicBezTo>
                    <a:cubicBezTo>
                      <a:pt x="20384" y="39755"/>
                      <a:pt x="15335" y="40136"/>
                      <a:pt x="10096" y="34993"/>
                    </a:cubicBezTo>
                    <a:cubicBezTo>
                      <a:pt x="7239" y="32135"/>
                      <a:pt x="3334" y="29754"/>
                      <a:pt x="1810" y="26325"/>
                    </a:cubicBezTo>
                    <a:cubicBezTo>
                      <a:pt x="95" y="22325"/>
                      <a:pt x="476" y="17372"/>
                      <a:pt x="0" y="12895"/>
                    </a:cubicBezTo>
                    <a:cubicBezTo>
                      <a:pt x="4286" y="13371"/>
                      <a:pt x="8572" y="13466"/>
                      <a:pt x="12763" y="14324"/>
                    </a:cubicBezTo>
                    <a:cubicBezTo>
                      <a:pt x="14288" y="14705"/>
                      <a:pt x="15526" y="16705"/>
                      <a:pt x="19050" y="1984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38D111CC-64F5-48F9-3931-252F71ADA3E5}"/>
                </a:ext>
              </a:extLst>
            </p:cNvPr>
            <p:cNvSpPr txBox="1"/>
            <p:nvPr/>
          </p:nvSpPr>
          <p:spPr>
            <a:xfrm>
              <a:off x="3622071" y="2484666"/>
              <a:ext cx="4719509" cy="107368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4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</a:t>
              </a:r>
              <a:endParaRPr lang="en-US" altLang="zh-CN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44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       </a:t>
              </a:r>
              <a:endParaRPr lang="en-US" sz="8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黑宋简体" panose="02000000000000000000" pitchFamily="2" charset="-122"/>
                <a:ea typeface="方正粗黑宋简体" panose="02000000000000000000" pitchFamily="2" charset="-122"/>
              </a:endParaRPr>
            </a:p>
          </p:txBody>
        </p:sp>
      </p:grpSp>
      <p:sp>
        <p:nvSpPr>
          <p:cNvPr id="3" name="文本框 2">
            <a:extLst>
              <a:ext uri="{FF2B5EF4-FFF2-40B4-BE49-F238E27FC236}">
                <a16:creationId xmlns:a16="http://schemas.microsoft.com/office/drawing/2014/main" id="{57EB6A45-4DA9-CF10-7C0A-7484D084E004}"/>
              </a:ext>
            </a:extLst>
          </p:cNvPr>
          <p:cNvSpPr txBox="1"/>
          <p:nvPr/>
        </p:nvSpPr>
        <p:spPr>
          <a:xfrm>
            <a:off x="456094" y="104088"/>
            <a:ext cx="5457825" cy="7694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4400" dirty="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我是答题人：</a:t>
            </a:r>
            <a:endParaRPr lang="en-US" altLang="zh-CN" sz="4400" dirty="0">
              <a:latin typeface="方正粗黑宋简体" panose="02000000000000000000" pitchFamily="2" charset="-122"/>
              <a:ea typeface="方正粗黑宋简体" panose="02000000000000000000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F4BED74-06F5-C999-1FEF-BEF651BB128C}"/>
              </a:ext>
            </a:extLst>
          </p:cNvPr>
          <p:cNvSpPr txBox="1"/>
          <p:nvPr/>
        </p:nvSpPr>
        <p:spPr>
          <a:xfrm>
            <a:off x="456094" y="1370687"/>
            <a:ext cx="118309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3.</a:t>
            </a:r>
            <a:r>
              <a:rPr lang="zh-CN" altLang="en-US" sz="3200" dirty="0"/>
              <a:t>那个残疾的老人，他没有了脚，就再也不需要鞋子了，再也不需要离开了。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61C040B-C118-6BA0-929E-9EE7078A869C}"/>
              </a:ext>
            </a:extLst>
          </p:cNvPr>
          <p:cNvSpPr txBox="1"/>
          <p:nvPr/>
        </p:nvSpPr>
        <p:spPr>
          <a:xfrm>
            <a:off x="1162050" y="2676525"/>
            <a:ext cx="4067175" cy="75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9695671-44F3-5F76-3A69-0FAD7CFE95FB}"/>
              </a:ext>
            </a:extLst>
          </p:cNvPr>
          <p:cNvSpPr txBox="1"/>
          <p:nvPr/>
        </p:nvSpPr>
        <p:spPr>
          <a:xfrm>
            <a:off x="543231" y="2702458"/>
            <a:ext cx="116566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参考答案：①老人残疾装假肢，生理上不需要穿鞋。老人以补鞋为生计留在各牧场，不必背井离乡。</a:t>
            </a:r>
          </a:p>
          <a:p>
            <a:r>
              <a:rPr lang="zh-CN" altLang="en-US" sz="3200" dirty="0"/>
              <a:t>②表明生命在困境中也能扎根生活，自食其力，予人希望和温暖，实现自我的价值。</a:t>
            </a:r>
          </a:p>
          <a:p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9640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1CB5F-2960-EC21-9923-D05A5C8BF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3E1AAE-797F-F55A-1211-01B374914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7A3B4916-00B3-5BE7-222D-330D043DE1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75" y="-170061"/>
            <a:ext cx="13001625" cy="7198122"/>
          </a:xfrm>
          <a:prstGeom prst="rect">
            <a:avLst/>
          </a:prstGeom>
        </p:spPr>
      </p:pic>
      <p:grpSp>
        <p:nvGrpSpPr>
          <p:cNvPr id="11" name="组合 10">
            <a:extLst>
              <a:ext uri="{FF2B5EF4-FFF2-40B4-BE49-F238E27FC236}">
                <a16:creationId xmlns:a16="http://schemas.microsoft.com/office/drawing/2014/main" id="{78075424-3C74-AFF7-E244-AA019A54CAEB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-227068" y="1276384"/>
            <a:ext cx="11542925" cy="5179452"/>
            <a:chOff x="3434653" y="1879668"/>
            <a:chExt cx="5321675" cy="2554750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9E6A798B-DB0F-DA49-3928-2857FD2B0841}"/>
                </a:ext>
              </a:extLst>
            </p:cNvPr>
            <p:cNvGrpSpPr/>
            <p:nvPr/>
          </p:nvGrpSpPr>
          <p:grpSpPr>
            <a:xfrm>
              <a:off x="3434653" y="1879668"/>
              <a:ext cx="5321675" cy="2554750"/>
              <a:chOff x="3434653" y="1879668"/>
              <a:chExt cx="5321675" cy="2554750"/>
            </a:xfrm>
          </p:grpSpPr>
          <p:sp>
            <p:nvSpPr>
              <p:cNvPr id="14" name="矩形">
                <a:extLst>
                  <a:ext uri="{FF2B5EF4-FFF2-40B4-BE49-F238E27FC236}">
                    <a16:creationId xmlns:a16="http://schemas.microsoft.com/office/drawing/2014/main" id="{E6E62941-5FBF-1635-B080-4A6B6415D08D}"/>
                  </a:ext>
                </a:extLst>
              </p:cNvPr>
              <p:cNvSpPr/>
              <p:nvPr/>
            </p:nvSpPr>
            <p:spPr bwMode="auto">
              <a:xfrm>
                <a:off x="3434653" y="1879668"/>
                <a:ext cx="5321675" cy="2532319"/>
              </a:xfrm>
              <a:custGeom>
                <a:avLst/>
                <a:gdLst>
                  <a:gd name="T0" fmla="*/ 3125 w 3125"/>
                  <a:gd name="T1" fmla="*/ 1280 h 1280"/>
                  <a:gd name="T2" fmla="*/ 0 w 3125"/>
                  <a:gd name="T3" fmla="*/ 1280 h 1280"/>
                  <a:gd name="T4" fmla="*/ 0 w 3125"/>
                  <a:gd name="T5" fmla="*/ 123 h 1280"/>
                  <a:gd name="T6" fmla="*/ 9 w 3125"/>
                  <a:gd name="T7" fmla="*/ 123 h 1280"/>
                  <a:gd name="T8" fmla="*/ 9 w 3125"/>
                  <a:gd name="T9" fmla="*/ 1272 h 1280"/>
                  <a:gd name="T10" fmla="*/ 3115 w 3125"/>
                  <a:gd name="T11" fmla="*/ 1272 h 1280"/>
                  <a:gd name="T12" fmla="*/ 3115 w 3125"/>
                  <a:gd name="T13" fmla="*/ 9 h 1280"/>
                  <a:gd name="T14" fmla="*/ 123 w 3125"/>
                  <a:gd name="T15" fmla="*/ 9 h 1280"/>
                  <a:gd name="T16" fmla="*/ 123 w 3125"/>
                  <a:gd name="T17" fmla="*/ 0 h 1280"/>
                  <a:gd name="T18" fmla="*/ 3125 w 3125"/>
                  <a:gd name="T19" fmla="*/ 0 h 1280"/>
                  <a:gd name="T20" fmla="*/ 3125 w 3125"/>
                  <a:gd name="T21" fmla="*/ 1280 h 1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25" h="1280">
                    <a:moveTo>
                      <a:pt x="3125" y="1280"/>
                    </a:moveTo>
                    <a:lnTo>
                      <a:pt x="0" y="1280"/>
                    </a:lnTo>
                    <a:lnTo>
                      <a:pt x="0" y="123"/>
                    </a:lnTo>
                    <a:lnTo>
                      <a:pt x="9" y="123"/>
                    </a:lnTo>
                    <a:lnTo>
                      <a:pt x="9" y="1272"/>
                    </a:lnTo>
                    <a:lnTo>
                      <a:pt x="3115" y="1272"/>
                    </a:lnTo>
                    <a:lnTo>
                      <a:pt x="3115" y="9"/>
                    </a:lnTo>
                    <a:lnTo>
                      <a:pt x="123" y="9"/>
                    </a:lnTo>
                    <a:lnTo>
                      <a:pt x="123" y="0"/>
                    </a:lnTo>
                    <a:lnTo>
                      <a:pt x="3125" y="0"/>
                    </a:lnTo>
                    <a:lnTo>
                      <a:pt x="3125" y="128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5" name="矩形 226">
                <a:extLst>
                  <a:ext uri="{FF2B5EF4-FFF2-40B4-BE49-F238E27FC236}">
                    <a16:creationId xmlns:a16="http://schemas.microsoft.com/office/drawing/2014/main" id="{0DFBEACF-6A9F-0289-E32B-0E5695F34CC2}"/>
                  </a:ext>
                </a:extLst>
              </p:cNvPr>
              <p:cNvSpPr/>
              <p:nvPr/>
            </p:nvSpPr>
            <p:spPr>
              <a:xfrm>
                <a:off x="3530600" y="1913055"/>
                <a:ext cx="5129782" cy="2450883"/>
              </a:xfrm>
              <a:custGeom>
                <a:avLst/>
                <a:gdLst>
                  <a:gd name="connsiteX0" fmla="*/ 0 w 5128129"/>
                  <a:gd name="connsiteY0" fmla="*/ 0 h 2010840"/>
                  <a:gd name="connsiteX1" fmla="*/ 5128129 w 5128129"/>
                  <a:gd name="connsiteY1" fmla="*/ 0 h 2010840"/>
                  <a:gd name="connsiteX2" fmla="*/ 5128129 w 5128129"/>
                  <a:gd name="connsiteY2" fmla="*/ 2010840 h 2010840"/>
                  <a:gd name="connsiteX3" fmla="*/ 0 w 5128129"/>
                  <a:gd name="connsiteY3" fmla="*/ 2010840 h 2010840"/>
                  <a:gd name="connsiteX4" fmla="*/ 0 w 5128129"/>
                  <a:gd name="connsiteY4" fmla="*/ 0 h 2010840"/>
                  <a:gd name="connsiteX0-1" fmla="*/ 1653 w 5129782"/>
                  <a:gd name="connsiteY0-2" fmla="*/ 0 h 2010840"/>
                  <a:gd name="connsiteX1-3" fmla="*/ 5129782 w 5129782"/>
                  <a:gd name="connsiteY1-4" fmla="*/ 0 h 2010840"/>
                  <a:gd name="connsiteX2-5" fmla="*/ 5129782 w 5129782"/>
                  <a:gd name="connsiteY2-6" fmla="*/ 2010840 h 2010840"/>
                  <a:gd name="connsiteX3-7" fmla="*/ 1653 w 5129782"/>
                  <a:gd name="connsiteY3-8" fmla="*/ 2010840 h 2010840"/>
                  <a:gd name="connsiteX4-9" fmla="*/ 0 w 5129782"/>
                  <a:gd name="connsiteY4-10" fmla="*/ 71970 h 2010840"/>
                  <a:gd name="connsiteX5" fmla="*/ 1653 w 5129782"/>
                  <a:gd name="connsiteY5" fmla="*/ 0 h 2010840"/>
                  <a:gd name="connsiteX0-11" fmla="*/ 1653 w 5129782"/>
                  <a:gd name="connsiteY0-12" fmla="*/ 1055 h 2011895"/>
                  <a:gd name="connsiteX1-13" fmla="*/ 79375 w 5129782"/>
                  <a:gd name="connsiteY1-14" fmla="*/ 0 h 2011895"/>
                  <a:gd name="connsiteX2-15" fmla="*/ 5129782 w 5129782"/>
                  <a:gd name="connsiteY2-16" fmla="*/ 1055 h 2011895"/>
                  <a:gd name="connsiteX3-17" fmla="*/ 5129782 w 5129782"/>
                  <a:gd name="connsiteY3-18" fmla="*/ 2011895 h 2011895"/>
                  <a:gd name="connsiteX4-19" fmla="*/ 1653 w 5129782"/>
                  <a:gd name="connsiteY4-20" fmla="*/ 2011895 h 2011895"/>
                  <a:gd name="connsiteX5-21" fmla="*/ 0 w 5129782"/>
                  <a:gd name="connsiteY5-22" fmla="*/ 73025 h 2011895"/>
                  <a:gd name="connsiteX6" fmla="*/ 1653 w 5129782"/>
                  <a:gd name="connsiteY6" fmla="*/ 1055 h 2011895"/>
                  <a:gd name="connsiteX0-23" fmla="*/ 52453 w 5129782"/>
                  <a:gd name="connsiteY0-24" fmla="*/ 35980 h 2011895"/>
                  <a:gd name="connsiteX1-25" fmla="*/ 79375 w 5129782"/>
                  <a:gd name="connsiteY1-26" fmla="*/ 0 h 2011895"/>
                  <a:gd name="connsiteX2-27" fmla="*/ 5129782 w 5129782"/>
                  <a:gd name="connsiteY2-28" fmla="*/ 1055 h 2011895"/>
                  <a:gd name="connsiteX3-29" fmla="*/ 5129782 w 5129782"/>
                  <a:gd name="connsiteY3-30" fmla="*/ 2011895 h 2011895"/>
                  <a:gd name="connsiteX4-31" fmla="*/ 1653 w 5129782"/>
                  <a:gd name="connsiteY4-32" fmla="*/ 2011895 h 2011895"/>
                  <a:gd name="connsiteX5-33" fmla="*/ 0 w 5129782"/>
                  <a:gd name="connsiteY5-34" fmla="*/ 73025 h 2011895"/>
                  <a:gd name="connsiteX6-35" fmla="*/ 52453 w 5129782"/>
                  <a:gd name="connsiteY6-36" fmla="*/ 35980 h 201189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21" y="connsiteY5-22"/>
                  </a:cxn>
                  <a:cxn ang="0">
                    <a:pos x="connsiteX6-35" y="connsiteY6-36"/>
                  </a:cxn>
                </a:cxnLst>
                <a:rect l="l" t="t" r="r" b="b"/>
                <a:pathLst>
                  <a:path w="5129782" h="2011895">
                    <a:moveTo>
                      <a:pt x="52453" y="35980"/>
                    </a:moveTo>
                    <a:lnTo>
                      <a:pt x="79375" y="0"/>
                    </a:lnTo>
                    <a:lnTo>
                      <a:pt x="5129782" y="1055"/>
                    </a:lnTo>
                    <a:lnTo>
                      <a:pt x="5129782" y="2011895"/>
                    </a:lnTo>
                    <a:lnTo>
                      <a:pt x="1653" y="2011895"/>
                    </a:lnTo>
                    <a:lnTo>
                      <a:pt x="0" y="73025"/>
                    </a:lnTo>
                    <a:lnTo>
                      <a:pt x="52453" y="35980"/>
                    </a:lnTo>
                    <a:close/>
                  </a:path>
                </a:pathLst>
              </a:custGeom>
              <a:noFill/>
              <a:ln w="15875">
                <a:gradFill>
                  <a:gsLst>
                    <a:gs pos="0">
                      <a:srgbClr val="1865F1"/>
                    </a:gs>
                    <a:gs pos="100000">
                      <a:srgbClr val="3B7DF3"/>
                    </a:gs>
                  </a:gsLst>
                  <a:lin ang="5400000" scaled="1"/>
                </a:gra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三角形">
                <a:extLst>
                  <a:ext uri="{FF2B5EF4-FFF2-40B4-BE49-F238E27FC236}">
                    <a16:creationId xmlns:a16="http://schemas.microsoft.com/office/drawing/2014/main" id="{E17ADB6D-B970-7D6F-ECC6-BD780AE82568}"/>
                  </a:ext>
                </a:extLst>
              </p:cNvPr>
              <p:cNvSpPr/>
              <p:nvPr/>
            </p:nvSpPr>
            <p:spPr bwMode="auto">
              <a:xfrm>
                <a:off x="3434846" y="2339023"/>
                <a:ext cx="209550" cy="209550"/>
              </a:xfrm>
              <a:custGeom>
                <a:avLst/>
                <a:gdLst>
                  <a:gd name="T0" fmla="*/ 118 w 118"/>
                  <a:gd name="T1" fmla="*/ 0 h 118"/>
                  <a:gd name="T2" fmla="*/ 118 w 118"/>
                  <a:gd name="T3" fmla="*/ 118 h 118"/>
                  <a:gd name="T4" fmla="*/ 0 w 118"/>
                  <a:gd name="T5" fmla="*/ 118 h 118"/>
                  <a:gd name="T6" fmla="*/ 118 w 118"/>
                  <a:gd name="T7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118">
                    <a:moveTo>
                      <a:pt x="118" y="0"/>
                    </a:moveTo>
                    <a:lnTo>
                      <a:pt x="118" y="118"/>
                    </a:lnTo>
                    <a:lnTo>
                      <a:pt x="0" y="118"/>
                    </a:lnTo>
                    <a:lnTo>
                      <a:pt x="118" y="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EA3BC14E-A46B-648D-3D5D-23287E9F001D}"/>
                  </a:ext>
                </a:extLst>
              </p:cNvPr>
              <p:cNvSpPr/>
              <p:nvPr/>
            </p:nvSpPr>
            <p:spPr>
              <a:xfrm>
                <a:off x="8178432" y="4117789"/>
                <a:ext cx="326296" cy="316629"/>
              </a:xfrm>
              <a:custGeom>
                <a:avLst/>
                <a:gdLst>
                  <a:gd name="connsiteX0" fmla="*/ 190 w 567187"/>
                  <a:gd name="connsiteY0" fmla="*/ 426581 h 550382"/>
                  <a:gd name="connsiteX1" fmla="*/ 30099 w 567187"/>
                  <a:gd name="connsiteY1" fmla="*/ 411532 h 550382"/>
                  <a:gd name="connsiteX2" fmla="*/ 30099 w 567187"/>
                  <a:gd name="connsiteY2" fmla="*/ 372956 h 550382"/>
                  <a:gd name="connsiteX3" fmla="*/ 30956 w 567187"/>
                  <a:gd name="connsiteY3" fmla="*/ 311043 h 550382"/>
                  <a:gd name="connsiteX4" fmla="*/ 72104 w 567187"/>
                  <a:gd name="connsiteY4" fmla="*/ 256084 h 550382"/>
                  <a:gd name="connsiteX5" fmla="*/ 142113 w 567187"/>
                  <a:gd name="connsiteY5" fmla="*/ 228842 h 550382"/>
                  <a:gd name="connsiteX6" fmla="*/ 147733 w 567187"/>
                  <a:gd name="connsiteY6" fmla="*/ 205315 h 550382"/>
                  <a:gd name="connsiteX7" fmla="*/ 125920 w 567187"/>
                  <a:gd name="connsiteY7" fmla="*/ 168930 h 550382"/>
                  <a:gd name="connsiteX8" fmla="*/ 119063 w 567187"/>
                  <a:gd name="connsiteY8" fmla="*/ 163120 h 550382"/>
                  <a:gd name="connsiteX9" fmla="*/ 101155 w 567187"/>
                  <a:gd name="connsiteY9" fmla="*/ 117495 h 550382"/>
                  <a:gd name="connsiteX10" fmla="*/ 103822 w 567187"/>
                  <a:gd name="connsiteY10" fmla="*/ 92730 h 550382"/>
                  <a:gd name="connsiteX11" fmla="*/ 126873 w 567187"/>
                  <a:gd name="connsiteY11" fmla="*/ 28722 h 550382"/>
                  <a:gd name="connsiteX12" fmla="*/ 220789 w 567187"/>
                  <a:gd name="connsiteY12" fmla="*/ 4624 h 550382"/>
                  <a:gd name="connsiteX13" fmla="*/ 279273 w 567187"/>
                  <a:gd name="connsiteY13" fmla="*/ 78252 h 550382"/>
                  <a:gd name="connsiteX14" fmla="*/ 280701 w 567187"/>
                  <a:gd name="connsiteY14" fmla="*/ 104732 h 550382"/>
                  <a:gd name="connsiteX15" fmla="*/ 284321 w 567187"/>
                  <a:gd name="connsiteY15" fmla="*/ 119400 h 550382"/>
                  <a:gd name="connsiteX16" fmla="*/ 266509 w 567187"/>
                  <a:gd name="connsiteY16" fmla="*/ 162929 h 550382"/>
                  <a:gd name="connsiteX17" fmla="*/ 257556 w 567187"/>
                  <a:gd name="connsiteY17" fmla="*/ 171978 h 550382"/>
                  <a:gd name="connsiteX18" fmla="*/ 241173 w 567187"/>
                  <a:gd name="connsiteY18" fmla="*/ 200267 h 550382"/>
                  <a:gd name="connsiteX19" fmla="*/ 247174 w 567187"/>
                  <a:gd name="connsiteY19" fmla="*/ 229985 h 550382"/>
                  <a:gd name="connsiteX20" fmla="*/ 271843 w 567187"/>
                  <a:gd name="connsiteY20" fmla="*/ 239701 h 550382"/>
                  <a:gd name="connsiteX21" fmla="*/ 350901 w 567187"/>
                  <a:gd name="connsiteY21" fmla="*/ 255512 h 550382"/>
                  <a:gd name="connsiteX22" fmla="*/ 363379 w 567187"/>
                  <a:gd name="connsiteY22" fmla="*/ 263894 h 550382"/>
                  <a:gd name="connsiteX23" fmla="*/ 351187 w 567187"/>
                  <a:gd name="connsiteY23" fmla="*/ 271705 h 550382"/>
                  <a:gd name="connsiteX24" fmla="*/ 292798 w 567187"/>
                  <a:gd name="connsiteY24" fmla="*/ 271705 h 550382"/>
                  <a:gd name="connsiteX25" fmla="*/ 292798 w 567187"/>
                  <a:gd name="connsiteY25" fmla="*/ 293327 h 550382"/>
                  <a:gd name="connsiteX26" fmla="*/ 457771 w 567187"/>
                  <a:gd name="connsiteY26" fmla="*/ 293327 h 550382"/>
                  <a:gd name="connsiteX27" fmla="*/ 457771 w 567187"/>
                  <a:gd name="connsiteY27" fmla="*/ 271705 h 550382"/>
                  <a:gd name="connsiteX28" fmla="*/ 405098 w 567187"/>
                  <a:gd name="connsiteY28" fmla="*/ 271705 h 550382"/>
                  <a:gd name="connsiteX29" fmla="*/ 395288 w 567187"/>
                  <a:gd name="connsiteY29" fmla="*/ 271419 h 550382"/>
                  <a:gd name="connsiteX30" fmla="*/ 386429 w 567187"/>
                  <a:gd name="connsiteY30" fmla="*/ 263513 h 550382"/>
                  <a:gd name="connsiteX31" fmla="*/ 395383 w 567187"/>
                  <a:gd name="connsiteY31" fmla="*/ 255893 h 550382"/>
                  <a:gd name="connsiteX32" fmla="*/ 428530 w 567187"/>
                  <a:gd name="connsiteY32" fmla="*/ 255417 h 550382"/>
                  <a:gd name="connsiteX33" fmla="*/ 460629 w 567187"/>
                  <a:gd name="connsiteY33" fmla="*/ 255512 h 550382"/>
                  <a:gd name="connsiteX34" fmla="*/ 474916 w 567187"/>
                  <a:gd name="connsiteY34" fmla="*/ 268943 h 550382"/>
                  <a:gd name="connsiteX35" fmla="*/ 474821 w 567187"/>
                  <a:gd name="connsiteY35" fmla="*/ 297708 h 550382"/>
                  <a:gd name="connsiteX36" fmla="*/ 471201 w 567187"/>
                  <a:gd name="connsiteY36" fmla="*/ 306661 h 550382"/>
                  <a:gd name="connsiteX37" fmla="*/ 470916 w 567187"/>
                  <a:gd name="connsiteY37" fmla="*/ 337713 h 550382"/>
                  <a:gd name="connsiteX38" fmla="*/ 474916 w 567187"/>
                  <a:gd name="connsiteY38" fmla="*/ 348762 h 550382"/>
                  <a:gd name="connsiteX39" fmla="*/ 474916 w 567187"/>
                  <a:gd name="connsiteY39" fmla="*/ 374194 h 550382"/>
                  <a:gd name="connsiteX40" fmla="*/ 471488 w 567187"/>
                  <a:gd name="connsiteY40" fmla="*/ 384195 h 550382"/>
                  <a:gd name="connsiteX41" fmla="*/ 464058 w 567187"/>
                  <a:gd name="connsiteY41" fmla="*/ 411532 h 550382"/>
                  <a:gd name="connsiteX42" fmla="*/ 538067 w 567187"/>
                  <a:gd name="connsiteY42" fmla="*/ 411532 h 550382"/>
                  <a:gd name="connsiteX43" fmla="*/ 566928 w 567187"/>
                  <a:gd name="connsiteY43" fmla="*/ 442393 h 550382"/>
                  <a:gd name="connsiteX44" fmla="*/ 549211 w 567187"/>
                  <a:gd name="connsiteY44" fmla="*/ 462681 h 550382"/>
                  <a:gd name="connsiteX45" fmla="*/ 549021 w 567187"/>
                  <a:gd name="connsiteY45" fmla="*/ 473920 h 550382"/>
                  <a:gd name="connsiteX46" fmla="*/ 541210 w 567187"/>
                  <a:gd name="connsiteY46" fmla="*/ 485732 h 550382"/>
                  <a:gd name="connsiteX47" fmla="*/ 532733 w 567187"/>
                  <a:gd name="connsiteY47" fmla="*/ 474682 h 550382"/>
                  <a:gd name="connsiteX48" fmla="*/ 532733 w 567187"/>
                  <a:gd name="connsiteY48" fmla="*/ 462586 h 550382"/>
                  <a:gd name="connsiteX49" fmla="*/ 34576 w 567187"/>
                  <a:gd name="connsiteY49" fmla="*/ 462586 h 550382"/>
                  <a:gd name="connsiteX50" fmla="*/ 34957 w 567187"/>
                  <a:gd name="connsiteY50" fmla="*/ 525927 h 550382"/>
                  <a:gd name="connsiteX51" fmla="*/ 42576 w 567187"/>
                  <a:gd name="connsiteY51" fmla="*/ 532976 h 550382"/>
                  <a:gd name="connsiteX52" fmla="*/ 52388 w 567187"/>
                  <a:gd name="connsiteY52" fmla="*/ 533261 h 550382"/>
                  <a:gd name="connsiteX53" fmla="*/ 515017 w 567187"/>
                  <a:gd name="connsiteY53" fmla="*/ 533261 h 550382"/>
                  <a:gd name="connsiteX54" fmla="*/ 533114 w 567187"/>
                  <a:gd name="connsiteY54" fmla="*/ 518116 h 550382"/>
                  <a:gd name="connsiteX55" fmla="*/ 540830 w 567187"/>
                  <a:gd name="connsiteY55" fmla="*/ 509163 h 550382"/>
                  <a:gd name="connsiteX56" fmla="*/ 548735 w 567187"/>
                  <a:gd name="connsiteY56" fmla="*/ 517926 h 550382"/>
                  <a:gd name="connsiteX57" fmla="*/ 521684 w 567187"/>
                  <a:gd name="connsiteY57" fmla="*/ 550311 h 550382"/>
                  <a:gd name="connsiteX58" fmla="*/ 44672 w 567187"/>
                  <a:gd name="connsiteY58" fmla="*/ 550311 h 550382"/>
                  <a:gd name="connsiteX59" fmla="*/ 17716 w 567187"/>
                  <a:gd name="connsiteY59" fmla="*/ 522974 h 550382"/>
                  <a:gd name="connsiteX60" fmla="*/ 17716 w 567187"/>
                  <a:gd name="connsiteY60" fmla="*/ 465729 h 550382"/>
                  <a:gd name="connsiteX61" fmla="*/ 0 w 567187"/>
                  <a:gd name="connsiteY61" fmla="*/ 448870 h 550382"/>
                  <a:gd name="connsiteX62" fmla="*/ 190 w 567187"/>
                  <a:gd name="connsiteY62" fmla="*/ 426581 h 550382"/>
                  <a:gd name="connsiteX63" fmla="*/ 159353 w 567187"/>
                  <a:gd name="connsiteY63" fmla="*/ 411056 h 550382"/>
                  <a:gd name="connsiteX64" fmla="*/ 170497 w 567187"/>
                  <a:gd name="connsiteY64" fmla="*/ 316568 h 550382"/>
                  <a:gd name="connsiteX65" fmla="*/ 169259 w 567187"/>
                  <a:gd name="connsiteY65" fmla="*/ 301994 h 550382"/>
                  <a:gd name="connsiteX66" fmla="*/ 141065 w 567187"/>
                  <a:gd name="connsiteY66" fmla="*/ 289040 h 550382"/>
                  <a:gd name="connsiteX67" fmla="*/ 123253 w 567187"/>
                  <a:gd name="connsiteY67" fmla="*/ 253798 h 550382"/>
                  <a:gd name="connsiteX68" fmla="*/ 71914 w 567187"/>
                  <a:gd name="connsiteY68" fmla="*/ 274467 h 550382"/>
                  <a:gd name="connsiteX69" fmla="*/ 47530 w 567187"/>
                  <a:gd name="connsiteY69" fmla="*/ 309043 h 550382"/>
                  <a:gd name="connsiteX70" fmla="*/ 47244 w 567187"/>
                  <a:gd name="connsiteY70" fmla="*/ 410865 h 550382"/>
                  <a:gd name="connsiteX71" fmla="*/ 85820 w 567187"/>
                  <a:gd name="connsiteY71" fmla="*/ 410865 h 550382"/>
                  <a:gd name="connsiteX72" fmla="*/ 85820 w 567187"/>
                  <a:gd name="connsiteY72" fmla="*/ 399340 h 550382"/>
                  <a:gd name="connsiteX73" fmla="*/ 85915 w 567187"/>
                  <a:gd name="connsiteY73" fmla="*/ 337427 h 550382"/>
                  <a:gd name="connsiteX74" fmla="*/ 93821 w 567187"/>
                  <a:gd name="connsiteY74" fmla="*/ 320949 h 550382"/>
                  <a:gd name="connsiteX75" fmla="*/ 102203 w 567187"/>
                  <a:gd name="connsiteY75" fmla="*/ 336856 h 550382"/>
                  <a:gd name="connsiteX76" fmla="*/ 102203 w 567187"/>
                  <a:gd name="connsiteY76" fmla="*/ 360097 h 550382"/>
                  <a:gd name="connsiteX77" fmla="*/ 102203 w 567187"/>
                  <a:gd name="connsiteY77" fmla="*/ 410960 h 550382"/>
                  <a:gd name="connsiteX78" fmla="*/ 159353 w 567187"/>
                  <a:gd name="connsiteY78" fmla="*/ 411056 h 550382"/>
                  <a:gd name="connsiteX79" fmla="*/ 141065 w 567187"/>
                  <a:gd name="connsiteY79" fmla="*/ 113018 h 550382"/>
                  <a:gd name="connsiteX80" fmla="*/ 141160 w 567187"/>
                  <a:gd name="connsiteY80" fmla="*/ 154643 h 550382"/>
                  <a:gd name="connsiteX81" fmla="*/ 194215 w 567187"/>
                  <a:gd name="connsiteY81" fmla="*/ 205030 h 550382"/>
                  <a:gd name="connsiteX82" fmla="*/ 243554 w 567187"/>
                  <a:gd name="connsiteY82" fmla="*/ 153023 h 550382"/>
                  <a:gd name="connsiteX83" fmla="*/ 243935 w 567187"/>
                  <a:gd name="connsiteY83" fmla="*/ 114447 h 550382"/>
                  <a:gd name="connsiteX84" fmla="*/ 228886 w 567187"/>
                  <a:gd name="connsiteY84" fmla="*/ 89491 h 550382"/>
                  <a:gd name="connsiteX85" fmla="*/ 212598 w 567187"/>
                  <a:gd name="connsiteY85" fmla="*/ 94254 h 550382"/>
                  <a:gd name="connsiteX86" fmla="*/ 200406 w 567187"/>
                  <a:gd name="connsiteY86" fmla="*/ 99302 h 550382"/>
                  <a:gd name="connsiteX87" fmla="*/ 141065 w 567187"/>
                  <a:gd name="connsiteY87" fmla="*/ 113018 h 550382"/>
                  <a:gd name="connsiteX88" fmla="*/ 18002 w 567187"/>
                  <a:gd name="connsiteY88" fmla="*/ 429058 h 550382"/>
                  <a:gd name="connsiteX89" fmla="*/ 30099 w 567187"/>
                  <a:gd name="connsiteY89" fmla="*/ 445727 h 550382"/>
                  <a:gd name="connsiteX90" fmla="*/ 537019 w 567187"/>
                  <a:gd name="connsiteY90" fmla="*/ 445727 h 550382"/>
                  <a:gd name="connsiteX91" fmla="*/ 548259 w 567187"/>
                  <a:gd name="connsiteY91" fmla="*/ 429058 h 550382"/>
                  <a:gd name="connsiteX92" fmla="*/ 18002 w 567187"/>
                  <a:gd name="connsiteY92" fmla="*/ 429058 h 550382"/>
                  <a:gd name="connsiteX93" fmla="*/ 262414 w 567187"/>
                  <a:gd name="connsiteY93" fmla="*/ 101112 h 550382"/>
                  <a:gd name="connsiteX94" fmla="*/ 228695 w 567187"/>
                  <a:gd name="connsiteY94" fmla="*/ 26341 h 550382"/>
                  <a:gd name="connsiteX95" fmla="*/ 143637 w 567187"/>
                  <a:gd name="connsiteY95" fmla="*/ 35294 h 550382"/>
                  <a:gd name="connsiteX96" fmla="*/ 122110 w 567187"/>
                  <a:gd name="connsiteY96" fmla="*/ 101302 h 550382"/>
                  <a:gd name="connsiteX97" fmla="*/ 140113 w 567187"/>
                  <a:gd name="connsiteY97" fmla="*/ 93206 h 550382"/>
                  <a:gd name="connsiteX98" fmla="*/ 218980 w 567187"/>
                  <a:gd name="connsiteY98" fmla="*/ 71870 h 550382"/>
                  <a:gd name="connsiteX99" fmla="*/ 238887 w 567187"/>
                  <a:gd name="connsiteY99" fmla="*/ 74823 h 550382"/>
                  <a:gd name="connsiteX100" fmla="*/ 262414 w 567187"/>
                  <a:gd name="connsiteY100" fmla="*/ 101112 h 550382"/>
                  <a:gd name="connsiteX101" fmla="*/ 215551 w 567187"/>
                  <a:gd name="connsiteY101" fmla="*/ 301328 h 550382"/>
                  <a:gd name="connsiteX102" fmla="*/ 226314 w 567187"/>
                  <a:gd name="connsiteY102" fmla="*/ 410674 h 550382"/>
                  <a:gd name="connsiteX103" fmla="*/ 263080 w 567187"/>
                  <a:gd name="connsiteY103" fmla="*/ 410674 h 550382"/>
                  <a:gd name="connsiteX104" fmla="*/ 274415 w 567187"/>
                  <a:gd name="connsiteY104" fmla="*/ 371241 h 550382"/>
                  <a:gd name="connsiteX105" fmla="*/ 274796 w 567187"/>
                  <a:gd name="connsiteY105" fmla="*/ 366955 h 550382"/>
                  <a:gd name="connsiteX106" fmla="*/ 266795 w 567187"/>
                  <a:gd name="connsiteY106" fmla="*/ 343904 h 550382"/>
                  <a:gd name="connsiteX107" fmla="*/ 272224 w 567187"/>
                  <a:gd name="connsiteY107" fmla="*/ 295327 h 550382"/>
                  <a:gd name="connsiteX108" fmla="*/ 274701 w 567187"/>
                  <a:gd name="connsiteY108" fmla="*/ 287611 h 550382"/>
                  <a:gd name="connsiteX109" fmla="*/ 274796 w 567187"/>
                  <a:gd name="connsiteY109" fmla="*/ 258656 h 550382"/>
                  <a:gd name="connsiteX110" fmla="*/ 262223 w 567187"/>
                  <a:gd name="connsiteY110" fmla="*/ 254083 h 550382"/>
                  <a:gd name="connsiteX111" fmla="*/ 243649 w 567187"/>
                  <a:gd name="connsiteY111" fmla="*/ 291040 h 550382"/>
                  <a:gd name="connsiteX112" fmla="*/ 215551 w 567187"/>
                  <a:gd name="connsiteY112" fmla="*/ 301328 h 550382"/>
                  <a:gd name="connsiteX113" fmla="*/ 281083 w 567187"/>
                  <a:gd name="connsiteY113" fmla="*/ 333046 h 550382"/>
                  <a:gd name="connsiteX114" fmla="*/ 446722 w 567187"/>
                  <a:gd name="connsiteY114" fmla="*/ 333046 h 550382"/>
                  <a:gd name="connsiteX115" fmla="*/ 446722 w 567187"/>
                  <a:gd name="connsiteY115" fmla="*/ 311805 h 550382"/>
                  <a:gd name="connsiteX116" fmla="*/ 281083 w 567187"/>
                  <a:gd name="connsiteY116" fmla="*/ 311805 h 550382"/>
                  <a:gd name="connsiteX117" fmla="*/ 281083 w 567187"/>
                  <a:gd name="connsiteY117" fmla="*/ 333046 h 550382"/>
                  <a:gd name="connsiteX118" fmla="*/ 292227 w 567187"/>
                  <a:gd name="connsiteY118" fmla="*/ 372098 h 550382"/>
                  <a:gd name="connsiteX119" fmla="*/ 457676 w 567187"/>
                  <a:gd name="connsiteY119" fmla="*/ 372098 h 550382"/>
                  <a:gd name="connsiteX120" fmla="*/ 457676 w 567187"/>
                  <a:gd name="connsiteY120" fmla="*/ 351048 h 550382"/>
                  <a:gd name="connsiteX121" fmla="*/ 292227 w 567187"/>
                  <a:gd name="connsiteY121" fmla="*/ 351048 h 550382"/>
                  <a:gd name="connsiteX122" fmla="*/ 292227 w 567187"/>
                  <a:gd name="connsiteY122" fmla="*/ 372098 h 550382"/>
                  <a:gd name="connsiteX123" fmla="*/ 446818 w 567187"/>
                  <a:gd name="connsiteY123" fmla="*/ 389815 h 550382"/>
                  <a:gd name="connsiteX124" fmla="*/ 281273 w 567187"/>
                  <a:gd name="connsiteY124" fmla="*/ 389815 h 550382"/>
                  <a:gd name="connsiteX125" fmla="*/ 281273 w 567187"/>
                  <a:gd name="connsiteY125" fmla="*/ 410960 h 550382"/>
                  <a:gd name="connsiteX126" fmla="*/ 446818 w 567187"/>
                  <a:gd name="connsiteY126" fmla="*/ 410960 h 550382"/>
                  <a:gd name="connsiteX127" fmla="*/ 446818 w 567187"/>
                  <a:gd name="connsiteY127" fmla="*/ 389815 h 550382"/>
                  <a:gd name="connsiteX128" fmla="*/ 209455 w 567187"/>
                  <a:gd name="connsiteY128" fmla="*/ 410865 h 550382"/>
                  <a:gd name="connsiteX129" fmla="*/ 198787 w 567187"/>
                  <a:gd name="connsiteY129" fmla="*/ 321330 h 550382"/>
                  <a:gd name="connsiteX130" fmla="*/ 192691 w 567187"/>
                  <a:gd name="connsiteY130" fmla="*/ 314186 h 550382"/>
                  <a:gd name="connsiteX131" fmla="*/ 186880 w 567187"/>
                  <a:gd name="connsiteY131" fmla="*/ 321711 h 550382"/>
                  <a:gd name="connsiteX132" fmla="*/ 184785 w 567187"/>
                  <a:gd name="connsiteY132" fmla="*/ 338094 h 550382"/>
                  <a:gd name="connsiteX133" fmla="*/ 176308 w 567187"/>
                  <a:gd name="connsiteY133" fmla="*/ 410865 h 550382"/>
                  <a:gd name="connsiteX134" fmla="*/ 209455 w 567187"/>
                  <a:gd name="connsiteY134" fmla="*/ 410865 h 550382"/>
                  <a:gd name="connsiteX135" fmla="*/ 217741 w 567187"/>
                  <a:gd name="connsiteY135" fmla="*/ 219603 h 550382"/>
                  <a:gd name="connsiteX136" fmla="*/ 167735 w 567187"/>
                  <a:gd name="connsiteY136" fmla="*/ 219603 h 550382"/>
                  <a:gd name="connsiteX137" fmla="*/ 193453 w 567187"/>
                  <a:gd name="connsiteY137" fmla="*/ 259894 h 550382"/>
                  <a:gd name="connsiteX138" fmla="*/ 217741 w 567187"/>
                  <a:gd name="connsiteY138" fmla="*/ 219603 h 550382"/>
                  <a:gd name="connsiteX139" fmla="*/ 139541 w 567187"/>
                  <a:gd name="connsiteY139" fmla="*/ 248749 h 550382"/>
                  <a:gd name="connsiteX140" fmla="*/ 158401 w 567187"/>
                  <a:gd name="connsiteY140" fmla="*/ 286373 h 550382"/>
                  <a:gd name="connsiteX141" fmla="*/ 172974 w 567187"/>
                  <a:gd name="connsiteY141" fmla="*/ 276086 h 550382"/>
                  <a:gd name="connsiteX142" fmla="*/ 180499 w 567187"/>
                  <a:gd name="connsiteY142" fmla="*/ 270086 h 550382"/>
                  <a:gd name="connsiteX143" fmla="*/ 166497 w 567187"/>
                  <a:gd name="connsiteY143" fmla="*/ 252750 h 550382"/>
                  <a:gd name="connsiteX144" fmla="*/ 139541 w 567187"/>
                  <a:gd name="connsiteY144" fmla="*/ 248749 h 550382"/>
                  <a:gd name="connsiteX145" fmla="*/ 247078 w 567187"/>
                  <a:gd name="connsiteY145" fmla="*/ 247130 h 550382"/>
                  <a:gd name="connsiteX146" fmla="*/ 228600 w 567187"/>
                  <a:gd name="connsiteY146" fmla="*/ 242939 h 550382"/>
                  <a:gd name="connsiteX147" fmla="*/ 204883 w 567187"/>
                  <a:gd name="connsiteY147" fmla="*/ 270657 h 550382"/>
                  <a:gd name="connsiteX148" fmla="*/ 227362 w 567187"/>
                  <a:gd name="connsiteY148" fmla="*/ 286469 h 550382"/>
                  <a:gd name="connsiteX149" fmla="*/ 247078 w 567187"/>
                  <a:gd name="connsiteY149" fmla="*/ 247130 h 550382"/>
                  <a:gd name="connsiteX150" fmla="*/ 193548 w 567187"/>
                  <a:gd name="connsiteY150" fmla="*/ 281801 h 550382"/>
                  <a:gd name="connsiteX151" fmla="*/ 180975 w 567187"/>
                  <a:gd name="connsiteY151" fmla="*/ 291612 h 550382"/>
                  <a:gd name="connsiteX152" fmla="*/ 181642 w 567187"/>
                  <a:gd name="connsiteY152" fmla="*/ 296089 h 550382"/>
                  <a:gd name="connsiteX153" fmla="*/ 199453 w 567187"/>
                  <a:gd name="connsiteY153" fmla="*/ 297327 h 550382"/>
                  <a:gd name="connsiteX154" fmla="*/ 203549 w 567187"/>
                  <a:gd name="connsiteY154" fmla="*/ 293041 h 550382"/>
                  <a:gd name="connsiteX155" fmla="*/ 193548 w 567187"/>
                  <a:gd name="connsiteY155" fmla="*/ 281801 h 550382"/>
                  <a:gd name="connsiteX156" fmla="*/ 260604 w 567187"/>
                  <a:gd name="connsiteY156" fmla="*/ 144927 h 550382"/>
                  <a:gd name="connsiteX157" fmla="*/ 265176 w 567187"/>
                  <a:gd name="connsiteY157" fmla="*/ 146641 h 550382"/>
                  <a:gd name="connsiteX158" fmla="*/ 270129 w 567187"/>
                  <a:gd name="connsiteY158" fmla="*/ 131020 h 550382"/>
                  <a:gd name="connsiteX159" fmla="*/ 263461 w 567187"/>
                  <a:gd name="connsiteY159" fmla="*/ 119972 h 550382"/>
                  <a:gd name="connsiteX160" fmla="*/ 260699 w 567187"/>
                  <a:gd name="connsiteY160" fmla="*/ 121591 h 550382"/>
                  <a:gd name="connsiteX161" fmla="*/ 260604 w 567187"/>
                  <a:gd name="connsiteY161" fmla="*/ 144927 h 550382"/>
                  <a:gd name="connsiteX162" fmla="*/ 123253 w 567187"/>
                  <a:gd name="connsiteY162" fmla="*/ 146546 h 550382"/>
                  <a:gd name="connsiteX163" fmla="*/ 123253 w 567187"/>
                  <a:gd name="connsiteY163" fmla="*/ 121019 h 550382"/>
                  <a:gd name="connsiteX164" fmla="*/ 123253 w 567187"/>
                  <a:gd name="connsiteY164" fmla="*/ 146546 h 550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</a:cxnLst>
                <a:rect l="l" t="t" r="r" b="b"/>
                <a:pathLst>
                  <a:path w="567187" h="550382">
                    <a:moveTo>
                      <a:pt x="190" y="426581"/>
                    </a:moveTo>
                    <a:cubicBezTo>
                      <a:pt x="5334" y="413532"/>
                      <a:pt x="16383" y="410770"/>
                      <a:pt x="30099" y="411532"/>
                    </a:cubicBezTo>
                    <a:cubicBezTo>
                      <a:pt x="30099" y="397911"/>
                      <a:pt x="30004" y="385433"/>
                      <a:pt x="30099" y="372956"/>
                    </a:cubicBezTo>
                    <a:cubicBezTo>
                      <a:pt x="30289" y="352286"/>
                      <a:pt x="29908" y="331617"/>
                      <a:pt x="30956" y="311043"/>
                    </a:cubicBezTo>
                    <a:cubicBezTo>
                      <a:pt x="32385" y="283897"/>
                      <a:pt x="47434" y="265990"/>
                      <a:pt x="72104" y="256084"/>
                    </a:cubicBezTo>
                    <a:cubicBezTo>
                      <a:pt x="95345" y="246654"/>
                      <a:pt x="118776" y="237891"/>
                      <a:pt x="142113" y="228842"/>
                    </a:cubicBezTo>
                    <a:cubicBezTo>
                      <a:pt x="151828" y="225032"/>
                      <a:pt x="155257" y="212555"/>
                      <a:pt x="147733" y="205315"/>
                    </a:cubicBezTo>
                    <a:cubicBezTo>
                      <a:pt x="137065" y="195028"/>
                      <a:pt x="129540" y="183313"/>
                      <a:pt x="125920" y="168930"/>
                    </a:cubicBezTo>
                    <a:cubicBezTo>
                      <a:pt x="125349" y="166549"/>
                      <a:pt x="121825" y="164168"/>
                      <a:pt x="119063" y="163120"/>
                    </a:cubicBezTo>
                    <a:cubicBezTo>
                      <a:pt x="98584" y="155119"/>
                      <a:pt x="92297" y="137783"/>
                      <a:pt x="101155" y="117495"/>
                    </a:cubicBezTo>
                    <a:cubicBezTo>
                      <a:pt x="104299" y="110161"/>
                      <a:pt x="103917" y="101017"/>
                      <a:pt x="103822" y="92730"/>
                    </a:cubicBezTo>
                    <a:cubicBezTo>
                      <a:pt x="103727" y="68441"/>
                      <a:pt x="110776" y="47105"/>
                      <a:pt x="126873" y="28722"/>
                    </a:cubicBezTo>
                    <a:cubicBezTo>
                      <a:pt x="149447" y="3100"/>
                      <a:pt x="186499" y="-6616"/>
                      <a:pt x="220789" y="4624"/>
                    </a:cubicBezTo>
                    <a:cubicBezTo>
                      <a:pt x="252413" y="14911"/>
                      <a:pt x="276511" y="45105"/>
                      <a:pt x="279273" y="78252"/>
                    </a:cubicBezTo>
                    <a:cubicBezTo>
                      <a:pt x="280035" y="87015"/>
                      <a:pt x="279844" y="95969"/>
                      <a:pt x="280701" y="104732"/>
                    </a:cubicBezTo>
                    <a:cubicBezTo>
                      <a:pt x="281178" y="109685"/>
                      <a:pt x="282226" y="114828"/>
                      <a:pt x="284321" y="119400"/>
                    </a:cubicBezTo>
                    <a:cubicBezTo>
                      <a:pt x="292227" y="137021"/>
                      <a:pt x="284512" y="155595"/>
                      <a:pt x="266509" y="162929"/>
                    </a:cubicBezTo>
                    <a:cubicBezTo>
                      <a:pt x="262890" y="164453"/>
                      <a:pt x="259747" y="168454"/>
                      <a:pt x="257556" y="171978"/>
                    </a:cubicBezTo>
                    <a:cubicBezTo>
                      <a:pt x="251841" y="181312"/>
                      <a:pt x="248031" y="191981"/>
                      <a:pt x="241173" y="200267"/>
                    </a:cubicBezTo>
                    <a:cubicBezTo>
                      <a:pt x="230314" y="213507"/>
                      <a:pt x="231648" y="223985"/>
                      <a:pt x="247174" y="229985"/>
                    </a:cubicBezTo>
                    <a:cubicBezTo>
                      <a:pt x="255460" y="233224"/>
                      <a:pt x="263747" y="236081"/>
                      <a:pt x="271843" y="239701"/>
                    </a:cubicBezTo>
                    <a:cubicBezTo>
                      <a:pt x="296989" y="251036"/>
                      <a:pt x="322707" y="258846"/>
                      <a:pt x="350901" y="255512"/>
                    </a:cubicBezTo>
                    <a:cubicBezTo>
                      <a:pt x="356901" y="254845"/>
                      <a:pt x="363664" y="255322"/>
                      <a:pt x="363379" y="263894"/>
                    </a:cubicBezTo>
                    <a:cubicBezTo>
                      <a:pt x="363093" y="271514"/>
                      <a:pt x="356997" y="271705"/>
                      <a:pt x="351187" y="271705"/>
                    </a:cubicBezTo>
                    <a:cubicBezTo>
                      <a:pt x="332041" y="271705"/>
                      <a:pt x="312896" y="271705"/>
                      <a:pt x="292798" y="271705"/>
                    </a:cubicBezTo>
                    <a:cubicBezTo>
                      <a:pt x="292798" y="279039"/>
                      <a:pt x="292798" y="285802"/>
                      <a:pt x="292798" y="293327"/>
                    </a:cubicBezTo>
                    <a:cubicBezTo>
                      <a:pt x="347376" y="293327"/>
                      <a:pt x="402241" y="293327"/>
                      <a:pt x="457771" y="293327"/>
                    </a:cubicBezTo>
                    <a:cubicBezTo>
                      <a:pt x="457771" y="286754"/>
                      <a:pt x="457771" y="279896"/>
                      <a:pt x="457771" y="271705"/>
                    </a:cubicBezTo>
                    <a:cubicBezTo>
                      <a:pt x="440245" y="271705"/>
                      <a:pt x="422624" y="271705"/>
                      <a:pt x="405098" y="271705"/>
                    </a:cubicBezTo>
                    <a:cubicBezTo>
                      <a:pt x="401764" y="271705"/>
                      <a:pt x="397955" y="272657"/>
                      <a:pt x="395288" y="271419"/>
                    </a:cubicBezTo>
                    <a:cubicBezTo>
                      <a:pt x="391858" y="269800"/>
                      <a:pt x="389382" y="266276"/>
                      <a:pt x="386429" y="263513"/>
                    </a:cubicBezTo>
                    <a:cubicBezTo>
                      <a:pt x="389382" y="260846"/>
                      <a:pt x="392144" y="256179"/>
                      <a:pt x="395383" y="255893"/>
                    </a:cubicBezTo>
                    <a:cubicBezTo>
                      <a:pt x="406336" y="254941"/>
                      <a:pt x="417481" y="255417"/>
                      <a:pt x="428530" y="255417"/>
                    </a:cubicBezTo>
                    <a:cubicBezTo>
                      <a:pt x="439198" y="255417"/>
                      <a:pt x="449961" y="255417"/>
                      <a:pt x="460629" y="255512"/>
                    </a:cubicBezTo>
                    <a:cubicBezTo>
                      <a:pt x="469487" y="255607"/>
                      <a:pt x="474631" y="260084"/>
                      <a:pt x="474916" y="268943"/>
                    </a:cubicBezTo>
                    <a:cubicBezTo>
                      <a:pt x="475297" y="278563"/>
                      <a:pt x="475297" y="288088"/>
                      <a:pt x="474821" y="297708"/>
                    </a:cubicBezTo>
                    <a:cubicBezTo>
                      <a:pt x="474631" y="300756"/>
                      <a:pt x="473202" y="304376"/>
                      <a:pt x="471201" y="306661"/>
                    </a:cubicBezTo>
                    <a:cubicBezTo>
                      <a:pt x="461105" y="318282"/>
                      <a:pt x="461105" y="326474"/>
                      <a:pt x="470916" y="337713"/>
                    </a:cubicBezTo>
                    <a:cubicBezTo>
                      <a:pt x="473297" y="340475"/>
                      <a:pt x="474631" y="344952"/>
                      <a:pt x="474916" y="348762"/>
                    </a:cubicBezTo>
                    <a:cubicBezTo>
                      <a:pt x="475488" y="357239"/>
                      <a:pt x="475393" y="365716"/>
                      <a:pt x="474916" y="374194"/>
                    </a:cubicBezTo>
                    <a:cubicBezTo>
                      <a:pt x="474726" y="377718"/>
                      <a:pt x="473869" y="382766"/>
                      <a:pt x="471488" y="384195"/>
                    </a:cubicBezTo>
                    <a:cubicBezTo>
                      <a:pt x="459867" y="391053"/>
                      <a:pt x="464915" y="401149"/>
                      <a:pt x="464058" y="411532"/>
                    </a:cubicBezTo>
                    <a:cubicBezTo>
                      <a:pt x="489585" y="411532"/>
                      <a:pt x="513874" y="411532"/>
                      <a:pt x="538067" y="411532"/>
                    </a:cubicBezTo>
                    <a:cubicBezTo>
                      <a:pt x="561308" y="411532"/>
                      <a:pt x="568738" y="419628"/>
                      <a:pt x="566928" y="442393"/>
                    </a:cubicBezTo>
                    <a:cubicBezTo>
                      <a:pt x="566071" y="453537"/>
                      <a:pt x="559498" y="459538"/>
                      <a:pt x="549211" y="462681"/>
                    </a:cubicBezTo>
                    <a:cubicBezTo>
                      <a:pt x="549211" y="466682"/>
                      <a:pt x="550164" y="470777"/>
                      <a:pt x="549021" y="473920"/>
                    </a:cubicBezTo>
                    <a:cubicBezTo>
                      <a:pt x="547306" y="478397"/>
                      <a:pt x="544544" y="485065"/>
                      <a:pt x="541210" y="485732"/>
                    </a:cubicBezTo>
                    <a:cubicBezTo>
                      <a:pt x="533876" y="487256"/>
                      <a:pt x="532924" y="480493"/>
                      <a:pt x="532733" y="474682"/>
                    </a:cubicBezTo>
                    <a:cubicBezTo>
                      <a:pt x="532638" y="470777"/>
                      <a:pt x="532733" y="466777"/>
                      <a:pt x="532733" y="462586"/>
                    </a:cubicBezTo>
                    <a:cubicBezTo>
                      <a:pt x="366046" y="462586"/>
                      <a:pt x="200977" y="462586"/>
                      <a:pt x="34576" y="462586"/>
                    </a:cubicBezTo>
                    <a:cubicBezTo>
                      <a:pt x="34576" y="484112"/>
                      <a:pt x="34290" y="504972"/>
                      <a:pt x="34957" y="525927"/>
                    </a:cubicBezTo>
                    <a:cubicBezTo>
                      <a:pt x="35052" y="528403"/>
                      <a:pt x="39433" y="531642"/>
                      <a:pt x="42576" y="532976"/>
                    </a:cubicBezTo>
                    <a:cubicBezTo>
                      <a:pt x="45434" y="534214"/>
                      <a:pt x="49149" y="533261"/>
                      <a:pt x="52388" y="533261"/>
                    </a:cubicBezTo>
                    <a:cubicBezTo>
                      <a:pt x="206597" y="533261"/>
                      <a:pt x="360807" y="533261"/>
                      <a:pt x="515017" y="533261"/>
                    </a:cubicBezTo>
                    <a:cubicBezTo>
                      <a:pt x="530447" y="533261"/>
                      <a:pt x="530066" y="533166"/>
                      <a:pt x="533114" y="518116"/>
                    </a:cubicBezTo>
                    <a:cubicBezTo>
                      <a:pt x="533781" y="514687"/>
                      <a:pt x="538163" y="512116"/>
                      <a:pt x="540830" y="509163"/>
                    </a:cubicBezTo>
                    <a:cubicBezTo>
                      <a:pt x="543592" y="512020"/>
                      <a:pt x="548164" y="514592"/>
                      <a:pt x="548735" y="517926"/>
                    </a:cubicBezTo>
                    <a:cubicBezTo>
                      <a:pt x="552355" y="537928"/>
                      <a:pt x="541972" y="550311"/>
                      <a:pt x="521684" y="550311"/>
                    </a:cubicBezTo>
                    <a:cubicBezTo>
                      <a:pt x="362712" y="550406"/>
                      <a:pt x="203644" y="550406"/>
                      <a:pt x="44672" y="550311"/>
                    </a:cubicBezTo>
                    <a:cubicBezTo>
                      <a:pt x="26194" y="550311"/>
                      <a:pt x="17907" y="541548"/>
                      <a:pt x="17716" y="522974"/>
                    </a:cubicBezTo>
                    <a:cubicBezTo>
                      <a:pt x="17621" y="503067"/>
                      <a:pt x="17716" y="483160"/>
                      <a:pt x="17716" y="465729"/>
                    </a:cubicBezTo>
                    <a:cubicBezTo>
                      <a:pt x="10858" y="459157"/>
                      <a:pt x="5429" y="454013"/>
                      <a:pt x="0" y="448870"/>
                    </a:cubicBezTo>
                    <a:cubicBezTo>
                      <a:pt x="190" y="441345"/>
                      <a:pt x="190" y="434011"/>
                      <a:pt x="190" y="426581"/>
                    </a:cubicBezTo>
                    <a:close/>
                    <a:moveTo>
                      <a:pt x="159353" y="411056"/>
                    </a:moveTo>
                    <a:cubicBezTo>
                      <a:pt x="163258" y="378766"/>
                      <a:pt x="167068" y="347714"/>
                      <a:pt x="170497" y="316568"/>
                    </a:cubicBezTo>
                    <a:cubicBezTo>
                      <a:pt x="170974" y="311900"/>
                      <a:pt x="169735" y="307043"/>
                      <a:pt x="169259" y="301994"/>
                    </a:cubicBezTo>
                    <a:cubicBezTo>
                      <a:pt x="150876" y="305899"/>
                      <a:pt x="149161" y="305042"/>
                      <a:pt x="141065" y="289040"/>
                    </a:cubicBezTo>
                    <a:cubicBezTo>
                      <a:pt x="135255" y="277610"/>
                      <a:pt x="129445" y="266085"/>
                      <a:pt x="123253" y="253798"/>
                    </a:cubicBezTo>
                    <a:cubicBezTo>
                      <a:pt x="105727" y="260751"/>
                      <a:pt x="88297" y="266561"/>
                      <a:pt x="71914" y="274467"/>
                    </a:cubicBezTo>
                    <a:cubicBezTo>
                      <a:pt x="57912" y="281135"/>
                      <a:pt x="48006" y="293327"/>
                      <a:pt x="47530" y="309043"/>
                    </a:cubicBezTo>
                    <a:cubicBezTo>
                      <a:pt x="46482" y="342761"/>
                      <a:pt x="47244" y="376670"/>
                      <a:pt x="47244" y="410865"/>
                    </a:cubicBezTo>
                    <a:cubicBezTo>
                      <a:pt x="60103" y="410865"/>
                      <a:pt x="72390" y="410865"/>
                      <a:pt x="85820" y="410865"/>
                    </a:cubicBezTo>
                    <a:cubicBezTo>
                      <a:pt x="85820" y="406579"/>
                      <a:pt x="85820" y="402959"/>
                      <a:pt x="85820" y="399340"/>
                    </a:cubicBezTo>
                    <a:cubicBezTo>
                      <a:pt x="85820" y="378670"/>
                      <a:pt x="85725" y="358097"/>
                      <a:pt x="85915" y="337427"/>
                    </a:cubicBezTo>
                    <a:cubicBezTo>
                      <a:pt x="86011" y="330855"/>
                      <a:pt x="83629" y="321235"/>
                      <a:pt x="93821" y="320949"/>
                    </a:cubicBezTo>
                    <a:cubicBezTo>
                      <a:pt x="104203" y="320663"/>
                      <a:pt x="102013" y="330188"/>
                      <a:pt x="102203" y="336856"/>
                    </a:cubicBezTo>
                    <a:cubicBezTo>
                      <a:pt x="102394" y="344571"/>
                      <a:pt x="102203" y="352286"/>
                      <a:pt x="102203" y="360097"/>
                    </a:cubicBezTo>
                    <a:cubicBezTo>
                      <a:pt x="102203" y="376956"/>
                      <a:pt x="102203" y="393720"/>
                      <a:pt x="102203" y="410960"/>
                    </a:cubicBezTo>
                    <a:cubicBezTo>
                      <a:pt x="121825" y="411056"/>
                      <a:pt x="140113" y="411056"/>
                      <a:pt x="159353" y="411056"/>
                    </a:cubicBezTo>
                    <a:close/>
                    <a:moveTo>
                      <a:pt x="141065" y="113018"/>
                    </a:moveTo>
                    <a:cubicBezTo>
                      <a:pt x="141065" y="125972"/>
                      <a:pt x="140494" y="140260"/>
                      <a:pt x="141160" y="154643"/>
                    </a:cubicBezTo>
                    <a:cubicBezTo>
                      <a:pt x="142589" y="184837"/>
                      <a:pt x="165068" y="205887"/>
                      <a:pt x="194215" y="205030"/>
                    </a:cubicBezTo>
                    <a:cubicBezTo>
                      <a:pt x="222028" y="204268"/>
                      <a:pt x="242888" y="182360"/>
                      <a:pt x="243554" y="153023"/>
                    </a:cubicBezTo>
                    <a:cubicBezTo>
                      <a:pt x="243840" y="140165"/>
                      <a:pt x="242697" y="127211"/>
                      <a:pt x="243935" y="114447"/>
                    </a:cubicBezTo>
                    <a:cubicBezTo>
                      <a:pt x="245173" y="101779"/>
                      <a:pt x="236315" y="95587"/>
                      <a:pt x="228886" y="89491"/>
                    </a:cubicBezTo>
                    <a:cubicBezTo>
                      <a:pt x="226314" y="87491"/>
                      <a:pt x="218122" y="92349"/>
                      <a:pt x="212598" y="94254"/>
                    </a:cubicBezTo>
                    <a:cubicBezTo>
                      <a:pt x="208502" y="95778"/>
                      <a:pt x="204597" y="98255"/>
                      <a:pt x="200406" y="99302"/>
                    </a:cubicBezTo>
                    <a:cubicBezTo>
                      <a:pt x="181165" y="103874"/>
                      <a:pt x="161925" y="108161"/>
                      <a:pt x="141065" y="113018"/>
                    </a:cubicBezTo>
                    <a:close/>
                    <a:moveTo>
                      <a:pt x="18002" y="429058"/>
                    </a:moveTo>
                    <a:cubicBezTo>
                      <a:pt x="15621" y="445345"/>
                      <a:pt x="15907" y="445727"/>
                      <a:pt x="30099" y="445727"/>
                    </a:cubicBezTo>
                    <a:cubicBezTo>
                      <a:pt x="199072" y="445727"/>
                      <a:pt x="368046" y="445727"/>
                      <a:pt x="537019" y="445727"/>
                    </a:cubicBezTo>
                    <a:cubicBezTo>
                      <a:pt x="551307" y="445727"/>
                      <a:pt x="552545" y="443917"/>
                      <a:pt x="548259" y="429058"/>
                    </a:cubicBezTo>
                    <a:cubicBezTo>
                      <a:pt x="371856" y="429058"/>
                      <a:pt x="195263" y="429058"/>
                      <a:pt x="18002" y="429058"/>
                    </a:cubicBezTo>
                    <a:close/>
                    <a:moveTo>
                      <a:pt x="262414" y="101112"/>
                    </a:moveTo>
                    <a:cubicBezTo>
                      <a:pt x="268319" y="72537"/>
                      <a:pt x="254317" y="41295"/>
                      <a:pt x="228695" y="26341"/>
                    </a:cubicBezTo>
                    <a:cubicBezTo>
                      <a:pt x="201073" y="10244"/>
                      <a:pt x="167640" y="13863"/>
                      <a:pt x="143637" y="35294"/>
                    </a:cubicBezTo>
                    <a:cubicBezTo>
                      <a:pt x="125254" y="51868"/>
                      <a:pt x="114967" y="84729"/>
                      <a:pt x="122110" y="101302"/>
                    </a:cubicBezTo>
                    <a:cubicBezTo>
                      <a:pt x="128111" y="98445"/>
                      <a:pt x="134207" y="93111"/>
                      <a:pt x="140113" y="93206"/>
                    </a:cubicBezTo>
                    <a:cubicBezTo>
                      <a:pt x="168592" y="93587"/>
                      <a:pt x="194691" y="86253"/>
                      <a:pt x="218980" y="71870"/>
                    </a:cubicBezTo>
                    <a:cubicBezTo>
                      <a:pt x="226314" y="67584"/>
                      <a:pt x="233076" y="68441"/>
                      <a:pt x="238887" y="74823"/>
                    </a:cubicBezTo>
                    <a:cubicBezTo>
                      <a:pt x="246697" y="83491"/>
                      <a:pt x="254413" y="92158"/>
                      <a:pt x="262414" y="101112"/>
                    </a:cubicBezTo>
                    <a:close/>
                    <a:moveTo>
                      <a:pt x="215551" y="301328"/>
                    </a:moveTo>
                    <a:cubicBezTo>
                      <a:pt x="215455" y="339047"/>
                      <a:pt x="223266" y="374670"/>
                      <a:pt x="226314" y="410674"/>
                    </a:cubicBezTo>
                    <a:cubicBezTo>
                      <a:pt x="239363" y="410674"/>
                      <a:pt x="251269" y="410674"/>
                      <a:pt x="263080" y="410674"/>
                    </a:cubicBezTo>
                    <a:cubicBezTo>
                      <a:pt x="265652" y="396578"/>
                      <a:pt x="258127" y="380480"/>
                      <a:pt x="274415" y="371241"/>
                    </a:cubicBezTo>
                    <a:cubicBezTo>
                      <a:pt x="275082" y="370860"/>
                      <a:pt x="274796" y="368479"/>
                      <a:pt x="274796" y="366955"/>
                    </a:cubicBezTo>
                    <a:cubicBezTo>
                      <a:pt x="274796" y="358382"/>
                      <a:pt x="275463" y="350857"/>
                      <a:pt x="266795" y="343904"/>
                    </a:cubicBezTo>
                    <a:cubicBezTo>
                      <a:pt x="258413" y="337237"/>
                      <a:pt x="263842" y="304090"/>
                      <a:pt x="272224" y="295327"/>
                    </a:cubicBezTo>
                    <a:cubicBezTo>
                      <a:pt x="273939" y="293517"/>
                      <a:pt x="274701" y="290183"/>
                      <a:pt x="274701" y="287611"/>
                    </a:cubicBezTo>
                    <a:cubicBezTo>
                      <a:pt x="274987" y="278182"/>
                      <a:pt x="274796" y="268847"/>
                      <a:pt x="274796" y="258656"/>
                    </a:cubicBezTo>
                    <a:cubicBezTo>
                      <a:pt x="271367" y="257417"/>
                      <a:pt x="267081" y="255893"/>
                      <a:pt x="262223" y="254083"/>
                    </a:cubicBezTo>
                    <a:cubicBezTo>
                      <a:pt x="255841" y="266847"/>
                      <a:pt x="249841" y="278944"/>
                      <a:pt x="243649" y="291040"/>
                    </a:cubicBezTo>
                    <a:cubicBezTo>
                      <a:pt x="236791" y="304661"/>
                      <a:pt x="233553" y="306185"/>
                      <a:pt x="215551" y="301328"/>
                    </a:cubicBezTo>
                    <a:close/>
                    <a:moveTo>
                      <a:pt x="281083" y="333046"/>
                    </a:moveTo>
                    <a:cubicBezTo>
                      <a:pt x="336613" y="333046"/>
                      <a:pt x="391382" y="333046"/>
                      <a:pt x="446722" y="333046"/>
                    </a:cubicBezTo>
                    <a:cubicBezTo>
                      <a:pt x="446722" y="325711"/>
                      <a:pt x="446722" y="318949"/>
                      <a:pt x="446722" y="311805"/>
                    </a:cubicBezTo>
                    <a:cubicBezTo>
                      <a:pt x="391287" y="311805"/>
                      <a:pt x="336518" y="311805"/>
                      <a:pt x="281083" y="311805"/>
                    </a:cubicBezTo>
                    <a:cubicBezTo>
                      <a:pt x="281083" y="318853"/>
                      <a:pt x="281083" y="325331"/>
                      <a:pt x="281083" y="333046"/>
                    </a:cubicBezTo>
                    <a:close/>
                    <a:moveTo>
                      <a:pt x="292227" y="372098"/>
                    </a:moveTo>
                    <a:cubicBezTo>
                      <a:pt x="348329" y="372098"/>
                      <a:pt x="403003" y="372098"/>
                      <a:pt x="457676" y="372098"/>
                    </a:cubicBezTo>
                    <a:cubicBezTo>
                      <a:pt x="457676" y="364478"/>
                      <a:pt x="457676" y="357715"/>
                      <a:pt x="457676" y="351048"/>
                    </a:cubicBezTo>
                    <a:cubicBezTo>
                      <a:pt x="402145" y="351048"/>
                      <a:pt x="347472" y="351048"/>
                      <a:pt x="292227" y="351048"/>
                    </a:cubicBezTo>
                    <a:cubicBezTo>
                      <a:pt x="292227" y="358287"/>
                      <a:pt x="292227" y="364859"/>
                      <a:pt x="292227" y="372098"/>
                    </a:cubicBezTo>
                    <a:close/>
                    <a:moveTo>
                      <a:pt x="446818" y="389815"/>
                    </a:moveTo>
                    <a:cubicBezTo>
                      <a:pt x="391192" y="389815"/>
                      <a:pt x="336423" y="389815"/>
                      <a:pt x="281273" y="389815"/>
                    </a:cubicBezTo>
                    <a:cubicBezTo>
                      <a:pt x="281273" y="397244"/>
                      <a:pt x="281273" y="403912"/>
                      <a:pt x="281273" y="410960"/>
                    </a:cubicBezTo>
                    <a:cubicBezTo>
                      <a:pt x="336804" y="410960"/>
                      <a:pt x="391573" y="410960"/>
                      <a:pt x="446818" y="410960"/>
                    </a:cubicBezTo>
                    <a:cubicBezTo>
                      <a:pt x="446818" y="403816"/>
                      <a:pt x="446818" y="397340"/>
                      <a:pt x="446818" y="389815"/>
                    </a:cubicBezTo>
                    <a:close/>
                    <a:moveTo>
                      <a:pt x="209455" y="410865"/>
                    </a:moveTo>
                    <a:cubicBezTo>
                      <a:pt x="205930" y="380385"/>
                      <a:pt x="202597" y="350762"/>
                      <a:pt x="198787" y="321330"/>
                    </a:cubicBezTo>
                    <a:cubicBezTo>
                      <a:pt x="198406" y="318758"/>
                      <a:pt x="194786" y="316568"/>
                      <a:pt x="192691" y="314186"/>
                    </a:cubicBezTo>
                    <a:cubicBezTo>
                      <a:pt x="190690" y="316663"/>
                      <a:pt x="187642" y="318853"/>
                      <a:pt x="186880" y="321711"/>
                    </a:cubicBezTo>
                    <a:cubicBezTo>
                      <a:pt x="185451" y="326950"/>
                      <a:pt x="185356" y="332569"/>
                      <a:pt x="184785" y="338094"/>
                    </a:cubicBezTo>
                    <a:cubicBezTo>
                      <a:pt x="182023" y="362097"/>
                      <a:pt x="179165" y="386100"/>
                      <a:pt x="176308" y="410865"/>
                    </a:cubicBezTo>
                    <a:cubicBezTo>
                      <a:pt x="187642" y="410865"/>
                      <a:pt x="197834" y="410865"/>
                      <a:pt x="209455" y="410865"/>
                    </a:cubicBezTo>
                    <a:close/>
                    <a:moveTo>
                      <a:pt x="217741" y="219603"/>
                    </a:moveTo>
                    <a:cubicBezTo>
                      <a:pt x="200120" y="219603"/>
                      <a:pt x="184594" y="219603"/>
                      <a:pt x="167735" y="219603"/>
                    </a:cubicBezTo>
                    <a:cubicBezTo>
                      <a:pt x="168973" y="237129"/>
                      <a:pt x="184213" y="245416"/>
                      <a:pt x="193453" y="259894"/>
                    </a:cubicBezTo>
                    <a:cubicBezTo>
                      <a:pt x="200977" y="244178"/>
                      <a:pt x="218122" y="236939"/>
                      <a:pt x="217741" y="219603"/>
                    </a:cubicBezTo>
                    <a:close/>
                    <a:moveTo>
                      <a:pt x="139541" y="248749"/>
                    </a:moveTo>
                    <a:cubicBezTo>
                      <a:pt x="145637" y="261037"/>
                      <a:pt x="151828" y="273324"/>
                      <a:pt x="158401" y="286373"/>
                    </a:cubicBezTo>
                    <a:cubicBezTo>
                      <a:pt x="164020" y="282468"/>
                      <a:pt x="168592" y="279325"/>
                      <a:pt x="172974" y="276086"/>
                    </a:cubicBezTo>
                    <a:cubicBezTo>
                      <a:pt x="175355" y="274372"/>
                      <a:pt x="177546" y="272467"/>
                      <a:pt x="180499" y="270086"/>
                    </a:cubicBezTo>
                    <a:cubicBezTo>
                      <a:pt x="175641" y="264085"/>
                      <a:pt x="171069" y="258370"/>
                      <a:pt x="166497" y="252750"/>
                    </a:cubicBezTo>
                    <a:cubicBezTo>
                      <a:pt x="155734" y="239606"/>
                      <a:pt x="155638" y="239606"/>
                      <a:pt x="139541" y="248749"/>
                    </a:cubicBezTo>
                    <a:close/>
                    <a:moveTo>
                      <a:pt x="247078" y="247130"/>
                    </a:moveTo>
                    <a:cubicBezTo>
                      <a:pt x="239744" y="245320"/>
                      <a:pt x="231172" y="240748"/>
                      <a:pt x="228600" y="242939"/>
                    </a:cubicBezTo>
                    <a:cubicBezTo>
                      <a:pt x="219646" y="250845"/>
                      <a:pt x="212788" y="261037"/>
                      <a:pt x="204883" y="270657"/>
                    </a:cubicBezTo>
                    <a:cubicBezTo>
                      <a:pt x="213455" y="276658"/>
                      <a:pt x="220027" y="281325"/>
                      <a:pt x="227362" y="286469"/>
                    </a:cubicBezTo>
                    <a:cubicBezTo>
                      <a:pt x="233934" y="273324"/>
                      <a:pt x="239934" y="261227"/>
                      <a:pt x="247078" y="247130"/>
                    </a:cubicBezTo>
                    <a:close/>
                    <a:moveTo>
                      <a:pt x="193548" y="281801"/>
                    </a:moveTo>
                    <a:cubicBezTo>
                      <a:pt x="188595" y="285707"/>
                      <a:pt x="184785" y="288659"/>
                      <a:pt x="180975" y="291612"/>
                    </a:cubicBezTo>
                    <a:cubicBezTo>
                      <a:pt x="181165" y="293136"/>
                      <a:pt x="181451" y="294565"/>
                      <a:pt x="181642" y="296089"/>
                    </a:cubicBezTo>
                    <a:cubicBezTo>
                      <a:pt x="187547" y="296565"/>
                      <a:pt x="193548" y="297422"/>
                      <a:pt x="199453" y="297327"/>
                    </a:cubicBezTo>
                    <a:cubicBezTo>
                      <a:pt x="200882" y="297327"/>
                      <a:pt x="203740" y="293327"/>
                      <a:pt x="203549" y="293041"/>
                    </a:cubicBezTo>
                    <a:cubicBezTo>
                      <a:pt x="200596" y="289231"/>
                      <a:pt x="197167" y="285802"/>
                      <a:pt x="193548" y="281801"/>
                    </a:cubicBezTo>
                    <a:close/>
                    <a:moveTo>
                      <a:pt x="260604" y="144927"/>
                    </a:moveTo>
                    <a:cubicBezTo>
                      <a:pt x="262128" y="145498"/>
                      <a:pt x="263652" y="146070"/>
                      <a:pt x="265176" y="146641"/>
                    </a:cubicBezTo>
                    <a:cubicBezTo>
                      <a:pt x="266986" y="141403"/>
                      <a:pt x="270129" y="136259"/>
                      <a:pt x="270129" y="131020"/>
                    </a:cubicBezTo>
                    <a:cubicBezTo>
                      <a:pt x="270129" y="127306"/>
                      <a:pt x="265843" y="123686"/>
                      <a:pt x="263461" y="119972"/>
                    </a:cubicBezTo>
                    <a:cubicBezTo>
                      <a:pt x="262509" y="120543"/>
                      <a:pt x="261651" y="121115"/>
                      <a:pt x="260699" y="121591"/>
                    </a:cubicBezTo>
                    <a:cubicBezTo>
                      <a:pt x="260604" y="129401"/>
                      <a:pt x="260604" y="137212"/>
                      <a:pt x="260604" y="144927"/>
                    </a:cubicBezTo>
                    <a:close/>
                    <a:moveTo>
                      <a:pt x="123253" y="146546"/>
                    </a:moveTo>
                    <a:cubicBezTo>
                      <a:pt x="123253" y="137498"/>
                      <a:pt x="123253" y="129497"/>
                      <a:pt x="123253" y="121019"/>
                    </a:cubicBezTo>
                    <a:cubicBezTo>
                      <a:pt x="110014" y="129020"/>
                      <a:pt x="110014" y="138069"/>
                      <a:pt x="123253" y="1465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B1EABDA5-5129-8E07-962F-5C6DFBF4C42D}"/>
                  </a:ext>
                </a:extLst>
              </p:cNvPr>
              <p:cNvSpPr/>
              <p:nvPr/>
            </p:nvSpPr>
            <p:spPr>
              <a:xfrm>
                <a:off x="8398709" y="4108449"/>
                <a:ext cx="95628" cy="26899"/>
              </a:xfrm>
              <a:custGeom>
                <a:avLst/>
                <a:gdLst>
                  <a:gd name="connsiteX0" fmla="*/ 144215 w 166227"/>
                  <a:gd name="connsiteY0" fmla="*/ 0 h 46757"/>
                  <a:gd name="connsiteX1" fmla="*/ 148977 w 166227"/>
                  <a:gd name="connsiteY1" fmla="*/ 2191 h 46757"/>
                  <a:gd name="connsiteX2" fmla="*/ 166122 w 166227"/>
                  <a:gd name="connsiteY2" fmla="*/ 26003 h 46757"/>
                  <a:gd name="connsiteX3" fmla="*/ 143738 w 166227"/>
                  <a:gd name="connsiteY3" fmla="*/ 46482 h 46757"/>
                  <a:gd name="connsiteX4" fmla="*/ 114973 w 166227"/>
                  <a:gd name="connsiteY4" fmla="*/ 46672 h 46757"/>
                  <a:gd name="connsiteX5" fmla="*/ 32010 w 166227"/>
                  <a:gd name="connsiteY5" fmla="*/ 46672 h 46757"/>
                  <a:gd name="connsiteX6" fmla="*/ 387 w 166227"/>
                  <a:gd name="connsiteY6" fmla="*/ 27908 h 46757"/>
                  <a:gd name="connsiteX7" fmla="*/ 22390 w 166227"/>
                  <a:gd name="connsiteY7" fmla="*/ 0 h 46757"/>
                  <a:gd name="connsiteX8" fmla="*/ 144215 w 166227"/>
                  <a:gd name="connsiteY8" fmla="*/ 0 h 46757"/>
                  <a:gd name="connsiteX9" fmla="*/ 83254 w 166227"/>
                  <a:gd name="connsiteY9" fmla="*/ 17717 h 46757"/>
                  <a:gd name="connsiteX10" fmla="*/ 28105 w 166227"/>
                  <a:gd name="connsiteY10" fmla="*/ 18002 h 46757"/>
                  <a:gd name="connsiteX11" fmla="*/ 16770 w 166227"/>
                  <a:gd name="connsiteY11" fmla="*/ 23813 h 46757"/>
                  <a:gd name="connsiteX12" fmla="*/ 27533 w 166227"/>
                  <a:gd name="connsiteY12" fmla="*/ 30194 h 46757"/>
                  <a:gd name="connsiteX13" fmla="*/ 137833 w 166227"/>
                  <a:gd name="connsiteY13" fmla="*/ 30194 h 46757"/>
                  <a:gd name="connsiteX14" fmla="*/ 148977 w 166227"/>
                  <a:gd name="connsiteY14" fmla="*/ 24289 h 46757"/>
                  <a:gd name="connsiteX15" fmla="*/ 137261 w 166227"/>
                  <a:gd name="connsiteY15" fmla="*/ 18097 h 46757"/>
                  <a:gd name="connsiteX16" fmla="*/ 83254 w 166227"/>
                  <a:gd name="connsiteY16" fmla="*/ 17717 h 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66227" h="46757">
                    <a:moveTo>
                      <a:pt x="144215" y="0"/>
                    </a:moveTo>
                    <a:cubicBezTo>
                      <a:pt x="145834" y="762"/>
                      <a:pt x="147358" y="1619"/>
                      <a:pt x="148977" y="2191"/>
                    </a:cubicBezTo>
                    <a:cubicBezTo>
                      <a:pt x="160312" y="5810"/>
                      <a:pt x="167170" y="15240"/>
                      <a:pt x="166122" y="26003"/>
                    </a:cubicBezTo>
                    <a:cubicBezTo>
                      <a:pt x="164979" y="37433"/>
                      <a:pt x="156216" y="45815"/>
                      <a:pt x="143738" y="46482"/>
                    </a:cubicBezTo>
                    <a:cubicBezTo>
                      <a:pt x="134213" y="46958"/>
                      <a:pt x="124593" y="46672"/>
                      <a:pt x="114973" y="46672"/>
                    </a:cubicBezTo>
                    <a:cubicBezTo>
                      <a:pt x="87350" y="46672"/>
                      <a:pt x="59632" y="46672"/>
                      <a:pt x="32010" y="46672"/>
                    </a:cubicBezTo>
                    <a:cubicBezTo>
                      <a:pt x="12103" y="46672"/>
                      <a:pt x="2482" y="40958"/>
                      <a:pt x="387" y="27908"/>
                    </a:cubicBezTo>
                    <a:cubicBezTo>
                      <a:pt x="-1709" y="14859"/>
                      <a:pt x="4578" y="6858"/>
                      <a:pt x="22390" y="0"/>
                    </a:cubicBezTo>
                    <a:cubicBezTo>
                      <a:pt x="62966" y="0"/>
                      <a:pt x="103638" y="0"/>
                      <a:pt x="144215" y="0"/>
                    </a:cubicBezTo>
                    <a:close/>
                    <a:moveTo>
                      <a:pt x="83254" y="17717"/>
                    </a:moveTo>
                    <a:cubicBezTo>
                      <a:pt x="64871" y="17717"/>
                      <a:pt x="46488" y="17335"/>
                      <a:pt x="28105" y="18002"/>
                    </a:cubicBezTo>
                    <a:cubicBezTo>
                      <a:pt x="24295" y="18097"/>
                      <a:pt x="20580" y="21717"/>
                      <a:pt x="16770" y="23813"/>
                    </a:cubicBezTo>
                    <a:cubicBezTo>
                      <a:pt x="20390" y="26003"/>
                      <a:pt x="23914" y="30099"/>
                      <a:pt x="27533" y="30194"/>
                    </a:cubicBezTo>
                    <a:cubicBezTo>
                      <a:pt x="64300" y="30671"/>
                      <a:pt x="101066" y="30671"/>
                      <a:pt x="137833" y="30194"/>
                    </a:cubicBezTo>
                    <a:cubicBezTo>
                      <a:pt x="141548" y="30194"/>
                      <a:pt x="145262" y="26384"/>
                      <a:pt x="148977" y="24289"/>
                    </a:cubicBezTo>
                    <a:cubicBezTo>
                      <a:pt x="145072" y="22098"/>
                      <a:pt x="141262" y="18193"/>
                      <a:pt x="137261" y="18097"/>
                    </a:cubicBezTo>
                    <a:cubicBezTo>
                      <a:pt x="119354" y="17335"/>
                      <a:pt x="101352" y="17717"/>
                      <a:pt x="83254" y="177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ABDDACA1-51E3-B45F-577A-82F9B891F0E7}"/>
                  </a:ext>
                </a:extLst>
              </p:cNvPr>
              <p:cNvSpPr/>
              <p:nvPr/>
            </p:nvSpPr>
            <p:spPr>
              <a:xfrm>
                <a:off x="8398766" y="4159957"/>
                <a:ext cx="95621" cy="26351"/>
              </a:xfrm>
              <a:custGeom>
                <a:avLst/>
                <a:gdLst>
                  <a:gd name="connsiteX0" fmla="*/ 82489 w 166214"/>
                  <a:gd name="connsiteY0" fmla="*/ 45720 h 45804"/>
                  <a:gd name="connsiteX1" fmla="*/ 26101 w 166214"/>
                  <a:gd name="connsiteY1" fmla="*/ 45720 h 45804"/>
                  <a:gd name="connsiteX2" fmla="*/ 3 w 166214"/>
                  <a:gd name="connsiteY2" fmla="*/ 23336 h 45804"/>
                  <a:gd name="connsiteX3" fmla="*/ 25434 w 166214"/>
                  <a:gd name="connsiteY3" fmla="*/ 286 h 45804"/>
                  <a:gd name="connsiteX4" fmla="*/ 140497 w 166214"/>
                  <a:gd name="connsiteY4" fmla="*/ 286 h 45804"/>
                  <a:gd name="connsiteX5" fmla="*/ 166214 w 166214"/>
                  <a:gd name="connsiteY5" fmla="*/ 23241 h 45804"/>
                  <a:gd name="connsiteX6" fmla="*/ 140020 w 166214"/>
                  <a:gd name="connsiteY6" fmla="*/ 45720 h 45804"/>
                  <a:gd name="connsiteX7" fmla="*/ 82489 w 166214"/>
                  <a:gd name="connsiteY7" fmla="*/ 45720 h 45804"/>
                  <a:gd name="connsiteX8" fmla="*/ 82108 w 166214"/>
                  <a:gd name="connsiteY8" fmla="*/ 16764 h 45804"/>
                  <a:gd name="connsiteX9" fmla="*/ 28006 w 166214"/>
                  <a:gd name="connsiteY9" fmla="*/ 17050 h 45804"/>
                  <a:gd name="connsiteX10" fmla="*/ 16767 w 166214"/>
                  <a:gd name="connsiteY10" fmla="*/ 22765 h 45804"/>
                  <a:gd name="connsiteX11" fmla="*/ 27625 w 166214"/>
                  <a:gd name="connsiteY11" fmla="*/ 29146 h 45804"/>
                  <a:gd name="connsiteX12" fmla="*/ 137925 w 166214"/>
                  <a:gd name="connsiteY12" fmla="*/ 29146 h 45804"/>
                  <a:gd name="connsiteX13" fmla="*/ 148974 w 166214"/>
                  <a:gd name="connsiteY13" fmla="*/ 23146 h 45804"/>
                  <a:gd name="connsiteX14" fmla="*/ 137258 w 166214"/>
                  <a:gd name="connsiteY14" fmla="*/ 16954 h 45804"/>
                  <a:gd name="connsiteX15" fmla="*/ 82108 w 166214"/>
                  <a:gd name="connsiteY15" fmla="*/ 16764 h 45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14" h="45804">
                    <a:moveTo>
                      <a:pt x="82489" y="45720"/>
                    </a:moveTo>
                    <a:cubicBezTo>
                      <a:pt x="63725" y="45720"/>
                      <a:pt x="44866" y="45911"/>
                      <a:pt x="26101" y="45720"/>
                    </a:cubicBezTo>
                    <a:cubicBezTo>
                      <a:pt x="10004" y="45529"/>
                      <a:pt x="193" y="36957"/>
                      <a:pt x="3" y="23336"/>
                    </a:cubicBezTo>
                    <a:cubicBezTo>
                      <a:pt x="-188" y="9716"/>
                      <a:pt x="9242" y="476"/>
                      <a:pt x="25434" y="286"/>
                    </a:cubicBezTo>
                    <a:cubicBezTo>
                      <a:pt x="63820" y="-95"/>
                      <a:pt x="102111" y="-95"/>
                      <a:pt x="140497" y="286"/>
                    </a:cubicBezTo>
                    <a:cubicBezTo>
                      <a:pt x="156499" y="476"/>
                      <a:pt x="166309" y="9906"/>
                      <a:pt x="166214" y="23241"/>
                    </a:cubicBezTo>
                    <a:cubicBezTo>
                      <a:pt x="166024" y="36576"/>
                      <a:pt x="155832" y="45529"/>
                      <a:pt x="140020" y="45720"/>
                    </a:cubicBezTo>
                    <a:cubicBezTo>
                      <a:pt x="120780" y="45911"/>
                      <a:pt x="101634" y="45720"/>
                      <a:pt x="82489" y="45720"/>
                    </a:cubicBezTo>
                    <a:close/>
                    <a:moveTo>
                      <a:pt x="82108" y="16764"/>
                    </a:moveTo>
                    <a:cubicBezTo>
                      <a:pt x="64106" y="16764"/>
                      <a:pt x="46008" y="16383"/>
                      <a:pt x="28006" y="17050"/>
                    </a:cubicBezTo>
                    <a:cubicBezTo>
                      <a:pt x="24196" y="17145"/>
                      <a:pt x="20482" y="20765"/>
                      <a:pt x="16767" y="22765"/>
                    </a:cubicBezTo>
                    <a:cubicBezTo>
                      <a:pt x="20386" y="24956"/>
                      <a:pt x="23910" y="29051"/>
                      <a:pt x="27625" y="29146"/>
                    </a:cubicBezTo>
                    <a:cubicBezTo>
                      <a:pt x="64392" y="29623"/>
                      <a:pt x="101158" y="29623"/>
                      <a:pt x="137925" y="29146"/>
                    </a:cubicBezTo>
                    <a:cubicBezTo>
                      <a:pt x="141640" y="29146"/>
                      <a:pt x="145354" y="25241"/>
                      <a:pt x="148974" y="23146"/>
                    </a:cubicBezTo>
                    <a:cubicBezTo>
                      <a:pt x="145068" y="20955"/>
                      <a:pt x="141163" y="17145"/>
                      <a:pt x="137258" y="16954"/>
                    </a:cubicBezTo>
                    <a:cubicBezTo>
                      <a:pt x="118875" y="16383"/>
                      <a:pt x="100491" y="16764"/>
                      <a:pt x="82108" y="1676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9EECD506-AAD3-5530-866F-5B79D472577C}"/>
                  </a:ext>
                </a:extLst>
              </p:cNvPr>
              <p:cNvSpPr/>
              <p:nvPr/>
            </p:nvSpPr>
            <p:spPr>
              <a:xfrm>
                <a:off x="8398816" y="4210877"/>
                <a:ext cx="95639" cy="26367"/>
              </a:xfrm>
              <a:custGeom>
                <a:avLst/>
                <a:gdLst>
                  <a:gd name="connsiteX0" fmla="*/ 82783 w 166245"/>
                  <a:gd name="connsiteY0" fmla="*/ 45792 h 45833"/>
                  <a:gd name="connsiteX1" fmla="*/ 26396 w 166245"/>
                  <a:gd name="connsiteY1" fmla="*/ 45792 h 45833"/>
                  <a:gd name="connsiteX2" fmla="*/ 11 w 166245"/>
                  <a:gd name="connsiteY2" fmla="*/ 23789 h 45833"/>
                  <a:gd name="connsiteX3" fmla="*/ 25062 w 166245"/>
                  <a:gd name="connsiteY3" fmla="*/ 357 h 45833"/>
                  <a:gd name="connsiteX4" fmla="*/ 141267 w 166245"/>
                  <a:gd name="connsiteY4" fmla="*/ 357 h 45833"/>
                  <a:gd name="connsiteX5" fmla="*/ 166222 w 166245"/>
                  <a:gd name="connsiteY5" fmla="*/ 24075 h 45833"/>
                  <a:gd name="connsiteX6" fmla="*/ 140410 w 166245"/>
                  <a:gd name="connsiteY6" fmla="*/ 45792 h 45833"/>
                  <a:gd name="connsiteX7" fmla="*/ 82783 w 166245"/>
                  <a:gd name="connsiteY7" fmla="*/ 45792 h 45833"/>
                  <a:gd name="connsiteX8" fmla="*/ 83355 w 166245"/>
                  <a:gd name="connsiteY8" fmla="*/ 16835 h 45833"/>
                  <a:gd name="connsiteX9" fmla="*/ 27062 w 166245"/>
                  <a:gd name="connsiteY9" fmla="*/ 17121 h 45833"/>
                  <a:gd name="connsiteX10" fmla="*/ 16585 w 166245"/>
                  <a:gd name="connsiteY10" fmla="*/ 22550 h 45833"/>
                  <a:gd name="connsiteX11" fmla="*/ 27157 w 166245"/>
                  <a:gd name="connsiteY11" fmla="*/ 29123 h 45833"/>
                  <a:gd name="connsiteX12" fmla="*/ 138600 w 166245"/>
                  <a:gd name="connsiteY12" fmla="*/ 29123 h 45833"/>
                  <a:gd name="connsiteX13" fmla="*/ 148982 w 166245"/>
                  <a:gd name="connsiteY13" fmla="*/ 22455 h 45833"/>
                  <a:gd name="connsiteX14" fmla="*/ 138505 w 166245"/>
                  <a:gd name="connsiteY14" fmla="*/ 17121 h 45833"/>
                  <a:gd name="connsiteX15" fmla="*/ 83355 w 166245"/>
                  <a:gd name="connsiteY15" fmla="*/ 16835 h 45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45" h="45833">
                    <a:moveTo>
                      <a:pt x="82783" y="45792"/>
                    </a:moveTo>
                    <a:cubicBezTo>
                      <a:pt x="64019" y="45792"/>
                      <a:pt x="45160" y="45887"/>
                      <a:pt x="26396" y="45792"/>
                    </a:cubicBezTo>
                    <a:cubicBezTo>
                      <a:pt x="10203" y="45696"/>
                      <a:pt x="297" y="37314"/>
                      <a:pt x="11" y="23789"/>
                    </a:cubicBezTo>
                    <a:cubicBezTo>
                      <a:pt x="-370" y="10168"/>
                      <a:pt x="9060" y="548"/>
                      <a:pt x="25062" y="357"/>
                    </a:cubicBezTo>
                    <a:cubicBezTo>
                      <a:pt x="63733" y="-119"/>
                      <a:pt x="102500" y="-119"/>
                      <a:pt x="141267" y="357"/>
                    </a:cubicBezTo>
                    <a:cubicBezTo>
                      <a:pt x="156888" y="548"/>
                      <a:pt x="166794" y="10835"/>
                      <a:pt x="166222" y="24075"/>
                    </a:cubicBezTo>
                    <a:cubicBezTo>
                      <a:pt x="165651" y="37029"/>
                      <a:pt x="155650" y="45601"/>
                      <a:pt x="140410" y="45792"/>
                    </a:cubicBezTo>
                    <a:cubicBezTo>
                      <a:pt x="121074" y="45887"/>
                      <a:pt x="101929" y="45792"/>
                      <a:pt x="82783" y="45792"/>
                    </a:cubicBezTo>
                    <a:close/>
                    <a:moveTo>
                      <a:pt x="83355" y="16835"/>
                    </a:moveTo>
                    <a:cubicBezTo>
                      <a:pt x="64591" y="16835"/>
                      <a:pt x="45827" y="16550"/>
                      <a:pt x="27062" y="17121"/>
                    </a:cubicBezTo>
                    <a:cubicBezTo>
                      <a:pt x="23538" y="17217"/>
                      <a:pt x="20014" y="20646"/>
                      <a:pt x="16585" y="22550"/>
                    </a:cubicBezTo>
                    <a:cubicBezTo>
                      <a:pt x="20109" y="24837"/>
                      <a:pt x="23633" y="29123"/>
                      <a:pt x="27157" y="29123"/>
                    </a:cubicBezTo>
                    <a:cubicBezTo>
                      <a:pt x="64305" y="29599"/>
                      <a:pt x="101453" y="29599"/>
                      <a:pt x="138600" y="29123"/>
                    </a:cubicBezTo>
                    <a:cubicBezTo>
                      <a:pt x="142124" y="29123"/>
                      <a:pt x="145458" y="24741"/>
                      <a:pt x="148982" y="22455"/>
                    </a:cubicBezTo>
                    <a:cubicBezTo>
                      <a:pt x="145458" y="20550"/>
                      <a:pt x="142029" y="17217"/>
                      <a:pt x="138505" y="17121"/>
                    </a:cubicBezTo>
                    <a:cubicBezTo>
                      <a:pt x="120122" y="16454"/>
                      <a:pt x="101738" y="16835"/>
                      <a:pt x="83355" y="1683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03B28DC7-9810-C365-0911-F3EB5A572AED}"/>
                  </a:ext>
                </a:extLst>
              </p:cNvPr>
              <p:cNvSpPr/>
              <p:nvPr/>
            </p:nvSpPr>
            <p:spPr>
              <a:xfrm>
                <a:off x="8358930" y="4162587"/>
                <a:ext cx="28110" cy="22474"/>
              </a:xfrm>
              <a:custGeom>
                <a:avLst/>
                <a:gdLst>
                  <a:gd name="connsiteX0" fmla="*/ 19145 w 48863"/>
                  <a:gd name="connsiteY0" fmla="*/ 20098 h 39065"/>
                  <a:gd name="connsiteX1" fmla="*/ 35624 w 48863"/>
                  <a:gd name="connsiteY1" fmla="*/ 2096 h 39065"/>
                  <a:gd name="connsiteX2" fmla="*/ 48863 w 48863"/>
                  <a:gd name="connsiteY2" fmla="*/ 0 h 39065"/>
                  <a:gd name="connsiteX3" fmla="*/ 46958 w 48863"/>
                  <a:gd name="connsiteY3" fmla="*/ 13145 h 39065"/>
                  <a:gd name="connsiteX4" fmla="*/ 25527 w 48863"/>
                  <a:gd name="connsiteY4" fmla="*/ 35147 h 39065"/>
                  <a:gd name="connsiteX5" fmla="*/ 10192 w 48863"/>
                  <a:gd name="connsiteY5" fmla="*/ 35338 h 39065"/>
                  <a:gd name="connsiteX6" fmla="*/ 1905 w 48863"/>
                  <a:gd name="connsiteY6" fmla="*/ 26670 h 39065"/>
                  <a:gd name="connsiteX7" fmla="*/ 0 w 48863"/>
                  <a:gd name="connsiteY7" fmla="*/ 13240 h 39065"/>
                  <a:gd name="connsiteX8" fmla="*/ 12668 w 48863"/>
                  <a:gd name="connsiteY8" fmla="*/ 14573 h 39065"/>
                  <a:gd name="connsiteX9" fmla="*/ 19145 w 48863"/>
                  <a:gd name="connsiteY9" fmla="*/ 20098 h 39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63" h="39065">
                    <a:moveTo>
                      <a:pt x="19145" y="20098"/>
                    </a:moveTo>
                    <a:cubicBezTo>
                      <a:pt x="24670" y="13811"/>
                      <a:pt x="29433" y="7049"/>
                      <a:pt x="35624" y="2096"/>
                    </a:cubicBezTo>
                    <a:cubicBezTo>
                      <a:pt x="38672" y="-381"/>
                      <a:pt x="44387" y="572"/>
                      <a:pt x="48863" y="0"/>
                    </a:cubicBezTo>
                    <a:cubicBezTo>
                      <a:pt x="48292" y="4477"/>
                      <a:pt x="49340" y="10192"/>
                      <a:pt x="46958" y="13145"/>
                    </a:cubicBezTo>
                    <a:cubicBezTo>
                      <a:pt x="40577" y="21146"/>
                      <a:pt x="32671" y="27813"/>
                      <a:pt x="25527" y="35147"/>
                    </a:cubicBezTo>
                    <a:cubicBezTo>
                      <a:pt x="20479" y="40291"/>
                      <a:pt x="15431" y="40386"/>
                      <a:pt x="10192" y="35338"/>
                    </a:cubicBezTo>
                    <a:cubicBezTo>
                      <a:pt x="7334" y="32576"/>
                      <a:pt x="3429" y="30099"/>
                      <a:pt x="1905" y="26670"/>
                    </a:cubicBezTo>
                    <a:cubicBezTo>
                      <a:pt x="191" y="22670"/>
                      <a:pt x="572" y="17717"/>
                      <a:pt x="0" y="13240"/>
                    </a:cubicBezTo>
                    <a:cubicBezTo>
                      <a:pt x="4191" y="13621"/>
                      <a:pt x="8573" y="13621"/>
                      <a:pt x="12668" y="14573"/>
                    </a:cubicBezTo>
                    <a:cubicBezTo>
                      <a:pt x="14478" y="15050"/>
                      <a:pt x="15907" y="17240"/>
                      <a:pt x="19145" y="2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D29E8A9E-C30A-742E-B5E3-14CE1FB42D24}"/>
                  </a:ext>
                </a:extLst>
              </p:cNvPr>
              <p:cNvSpPr/>
              <p:nvPr/>
            </p:nvSpPr>
            <p:spPr>
              <a:xfrm>
                <a:off x="8359095" y="4214699"/>
                <a:ext cx="28056" cy="22434"/>
              </a:xfrm>
              <a:custGeom>
                <a:avLst/>
                <a:gdLst>
                  <a:gd name="connsiteX0" fmla="*/ 18574 w 48768"/>
                  <a:gd name="connsiteY0" fmla="*/ 19907 h 38996"/>
                  <a:gd name="connsiteX1" fmla="*/ 35528 w 48768"/>
                  <a:gd name="connsiteY1" fmla="*/ 1714 h 38996"/>
                  <a:gd name="connsiteX2" fmla="*/ 48768 w 48768"/>
                  <a:gd name="connsiteY2" fmla="*/ 0 h 38996"/>
                  <a:gd name="connsiteX3" fmla="*/ 46482 w 48768"/>
                  <a:gd name="connsiteY3" fmla="*/ 13240 h 38996"/>
                  <a:gd name="connsiteX4" fmla="*/ 24956 w 48768"/>
                  <a:gd name="connsiteY4" fmla="*/ 35242 h 38996"/>
                  <a:gd name="connsiteX5" fmla="*/ 9716 w 48768"/>
                  <a:gd name="connsiteY5" fmla="*/ 34957 h 38996"/>
                  <a:gd name="connsiteX6" fmla="*/ 1429 w 48768"/>
                  <a:gd name="connsiteY6" fmla="*/ 26289 h 38996"/>
                  <a:gd name="connsiteX7" fmla="*/ 0 w 48768"/>
                  <a:gd name="connsiteY7" fmla="*/ 12859 h 38996"/>
                  <a:gd name="connsiteX8" fmla="*/ 12573 w 48768"/>
                  <a:gd name="connsiteY8" fmla="*/ 14668 h 38996"/>
                  <a:gd name="connsiteX9" fmla="*/ 18574 w 48768"/>
                  <a:gd name="connsiteY9" fmla="*/ 19907 h 389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768" h="38996">
                    <a:moveTo>
                      <a:pt x="18574" y="19907"/>
                    </a:moveTo>
                    <a:cubicBezTo>
                      <a:pt x="24479" y="13335"/>
                      <a:pt x="29242" y="6667"/>
                      <a:pt x="35528" y="1714"/>
                    </a:cubicBezTo>
                    <a:cubicBezTo>
                      <a:pt x="38576" y="-667"/>
                      <a:pt x="44291" y="476"/>
                      <a:pt x="48768" y="0"/>
                    </a:cubicBezTo>
                    <a:cubicBezTo>
                      <a:pt x="48101" y="4477"/>
                      <a:pt x="48959" y="10192"/>
                      <a:pt x="46482" y="13240"/>
                    </a:cubicBezTo>
                    <a:cubicBezTo>
                      <a:pt x="40100" y="21241"/>
                      <a:pt x="32195" y="28004"/>
                      <a:pt x="24956" y="35242"/>
                    </a:cubicBezTo>
                    <a:cubicBezTo>
                      <a:pt x="19717" y="40481"/>
                      <a:pt x="14764" y="40100"/>
                      <a:pt x="9716" y="34957"/>
                    </a:cubicBezTo>
                    <a:cubicBezTo>
                      <a:pt x="6953" y="32099"/>
                      <a:pt x="2858" y="29718"/>
                      <a:pt x="1429" y="26289"/>
                    </a:cubicBezTo>
                    <a:cubicBezTo>
                      <a:pt x="-190" y="22288"/>
                      <a:pt x="381" y="17431"/>
                      <a:pt x="0" y="12859"/>
                    </a:cubicBezTo>
                    <a:cubicBezTo>
                      <a:pt x="4191" y="13430"/>
                      <a:pt x="8477" y="13716"/>
                      <a:pt x="12573" y="14668"/>
                    </a:cubicBezTo>
                    <a:cubicBezTo>
                      <a:pt x="14097" y="14954"/>
                      <a:pt x="15335" y="16954"/>
                      <a:pt x="18574" y="1990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B8E8C258-CB03-A655-83CB-81A15C67285C}"/>
                  </a:ext>
                </a:extLst>
              </p:cNvPr>
              <p:cNvSpPr/>
              <p:nvPr/>
            </p:nvSpPr>
            <p:spPr>
              <a:xfrm>
                <a:off x="8358985" y="4110839"/>
                <a:ext cx="28275" cy="22244"/>
              </a:xfrm>
              <a:custGeom>
                <a:avLst/>
                <a:gdLst>
                  <a:gd name="connsiteX0" fmla="*/ 19050 w 49149"/>
                  <a:gd name="connsiteY0" fmla="*/ 19848 h 38665"/>
                  <a:gd name="connsiteX1" fmla="*/ 35909 w 49149"/>
                  <a:gd name="connsiteY1" fmla="*/ 1370 h 38665"/>
                  <a:gd name="connsiteX2" fmla="*/ 49149 w 49149"/>
                  <a:gd name="connsiteY2" fmla="*/ 131 h 38665"/>
                  <a:gd name="connsiteX3" fmla="*/ 46958 w 49149"/>
                  <a:gd name="connsiteY3" fmla="*/ 12514 h 38665"/>
                  <a:gd name="connsiteX4" fmla="*/ 25432 w 49149"/>
                  <a:gd name="connsiteY4" fmla="*/ 34612 h 38665"/>
                  <a:gd name="connsiteX5" fmla="*/ 10096 w 49149"/>
                  <a:gd name="connsiteY5" fmla="*/ 34993 h 38665"/>
                  <a:gd name="connsiteX6" fmla="*/ 1810 w 49149"/>
                  <a:gd name="connsiteY6" fmla="*/ 26325 h 38665"/>
                  <a:gd name="connsiteX7" fmla="*/ 0 w 49149"/>
                  <a:gd name="connsiteY7" fmla="*/ 12895 h 38665"/>
                  <a:gd name="connsiteX8" fmla="*/ 12763 w 49149"/>
                  <a:gd name="connsiteY8" fmla="*/ 14324 h 38665"/>
                  <a:gd name="connsiteX9" fmla="*/ 19050 w 49149"/>
                  <a:gd name="connsiteY9" fmla="*/ 19848 h 38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149" h="38665">
                    <a:moveTo>
                      <a:pt x="19050" y="19848"/>
                    </a:moveTo>
                    <a:cubicBezTo>
                      <a:pt x="24955" y="13181"/>
                      <a:pt x="29718" y="6323"/>
                      <a:pt x="35909" y="1370"/>
                    </a:cubicBezTo>
                    <a:cubicBezTo>
                      <a:pt x="38862" y="-916"/>
                      <a:pt x="44672" y="417"/>
                      <a:pt x="49149" y="131"/>
                    </a:cubicBezTo>
                    <a:cubicBezTo>
                      <a:pt x="48482" y="4322"/>
                      <a:pt x="49339" y="9656"/>
                      <a:pt x="46958" y="12514"/>
                    </a:cubicBezTo>
                    <a:cubicBezTo>
                      <a:pt x="40481" y="20420"/>
                      <a:pt x="32576" y="27278"/>
                      <a:pt x="25432" y="34612"/>
                    </a:cubicBezTo>
                    <a:cubicBezTo>
                      <a:pt x="20384" y="39755"/>
                      <a:pt x="15335" y="40136"/>
                      <a:pt x="10096" y="34993"/>
                    </a:cubicBezTo>
                    <a:cubicBezTo>
                      <a:pt x="7239" y="32135"/>
                      <a:pt x="3334" y="29754"/>
                      <a:pt x="1810" y="26325"/>
                    </a:cubicBezTo>
                    <a:cubicBezTo>
                      <a:pt x="95" y="22325"/>
                      <a:pt x="476" y="17372"/>
                      <a:pt x="0" y="12895"/>
                    </a:cubicBezTo>
                    <a:cubicBezTo>
                      <a:pt x="4286" y="13371"/>
                      <a:pt x="8572" y="13466"/>
                      <a:pt x="12763" y="14324"/>
                    </a:cubicBezTo>
                    <a:cubicBezTo>
                      <a:pt x="14288" y="14705"/>
                      <a:pt x="15526" y="16705"/>
                      <a:pt x="19050" y="1984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B66AD23C-3162-A637-DE5E-000B502679DB}"/>
                </a:ext>
              </a:extLst>
            </p:cNvPr>
            <p:cNvSpPr txBox="1"/>
            <p:nvPr/>
          </p:nvSpPr>
          <p:spPr>
            <a:xfrm>
              <a:off x="3622071" y="2032167"/>
              <a:ext cx="5016081" cy="225518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2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补充：</a:t>
              </a:r>
              <a:endParaRPr lang="en-US" altLang="zh-CN" sz="2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endParaRPr lang="en-US" altLang="zh-CN" sz="2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endParaRPr lang="en-US" altLang="zh-CN" sz="2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endParaRPr lang="en-US" altLang="zh-CN" sz="2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" name="文本框 2">
            <a:extLst>
              <a:ext uri="{FF2B5EF4-FFF2-40B4-BE49-F238E27FC236}">
                <a16:creationId xmlns:a16="http://schemas.microsoft.com/office/drawing/2014/main" id="{5E0B269C-21AC-7E89-63ED-5F00D5ADAC6F}"/>
              </a:ext>
            </a:extLst>
          </p:cNvPr>
          <p:cNvSpPr txBox="1"/>
          <p:nvPr/>
        </p:nvSpPr>
        <p:spPr>
          <a:xfrm>
            <a:off x="75315" y="-102329"/>
            <a:ext cx="11734800" cy="7694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4400" dirty="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我是答题人：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E969469-08D3-E747-84B6-2686BD89C52F}"/>
              </a:ext>
            </a:extLst>
          </p:cNvPr>
          <p:cNvSpPr txBox="1"/>
          <p:nvPr/>
        </p:nvSpPr>
        <p:spPr>
          <a:xfrm>
            <a:off x="-142875" y="707738"/>
            <a:ext cx="13211175" cy="55399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altLang="zh-CN" sz="2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 sz="2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好像他的活儿是一种到了最后仍在给人以希望的努力似的。</a:t>
            </a:r>
          </a:p>
        </p:txBody>
      </p:sp>
      <p:graphicFrame>
        <p:nvGraphicFramePr>
          <p:cNvPr id="24" name="表格 23">
            <a:extLst>
              <a:ext uri="{FF2B5EF4-FFF2-40B4-BE49-F238E27FC236}">
                <a16:creationId xmlns:a16="http://schemas.microsoft.com/office/drawing/2014/main" id="{66924222-3FA8-30A2-CB55-293066AC0F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5525"/>
              </p:ext>
            </p:extLst>
          </p:nvPr>
        </p:nvGraphicFramePr>
        <p:xfrm>
          <a:off x="445413" y="2200275"/>
          <a:ext cx="10880080" cy="735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80080">
                  <a:extLst>
                    <a:ext uri="{9D8B030D-6E8A-4147-A177-3AD203B41FA5}">
                      <a16:colId xmlns:a16="http://schemas.microsoft.com/office/drawing/2014/main" val="3480704525"/>
                    </a:ext>
                  </a:extLst>
                </a:gridCol>
              </a:tblGrid>
              <a:tr h="735758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我和补鞋老人的境遇</a:t>
                      </a:r>
                      <a:endParaRPr lang="zh-CN" alt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1482258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ABA716A2-F833-F21D-5689-02AF42890B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52770"/>
              </p:ext>
            </p:extLst>
          </p:nvPr>
        </p:nvGraphicFramePr>
        <p:xfrm>
          <a:off x="464135" y="2943225"/>
          <a:ext cx="1088008" cy="3391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8008">
                  <a:extLst>
                    <a:ext uri="{9D8B030D-6E8A-4147-A177-3AD203B41FA5}">
                      <a16:colId xmlns:a16="http://schemas.microsoft.com/office/drawing/2014/main" val="3794605713"/>
                    </a:ext>
                  </a:extLst>
                </a:gridCol>
              </a:tblGrid>
              <a:tr h="176726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2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老人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218638"/>
                  </a:ext>
                </a:extLst>
              </a:tr>
              <a:tr h="162416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2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933437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6BB8086E-5329-3BD0-6F92-F91C335304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112947"/>
              </p:ext>
            </p:extLst>
          </p:nvPr>
        </p:nvGraphicFramePr>
        <p:xfrm>
          <a:off x="1513511" y="2962275"/>
          <a:ext cx="9516439" cy="1914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4627">
                  <a:extLst>
                    <a:ext uri="{9D8B030D-6E8A-4147-A177-3AD203B41FA5}">
                      <a16:colId xmlns:a16="http://schemas.microsoft.com/office/drawing/2014/main" val="2710399846"/>
                    </a:ext>
                  </a:extLst>
                </a:gridCol>
                <a:gridCol w="1093465">
                  <a:extLst>
                    <a:ext uri="{9D8B030D-6E8A-4147-A177-3AD203B41FA5}">
                      <a16:colId xmlns:a16="http://schemas.microsoft.com/office/drawing/2014/main" val="160749194"/>
                    </a:ext>
                  </a:extLst>
                </a:gridCol>
                <a:gridCol w="1093465">
                  <a:extLst>
                    <a:ext uri="{9D8B030D-6E8A-4147-A177-3AD203B41FA5}">
                      <a16:colId xmlns:a16="http://schemas.microsoft.com/office/drawing/2014/main" val="4169512140"/>
                    </a:ext>
                  </a:extLst>
                </a:gridCol>
                <a:gridCol w="1093465">
                  <a:extLst>
                    <a:ext uri="{9D8B030D-6E8A-4147-A177-3AD203B41FA5}">
                      <a16:colId xmlns:a16="http://schemas.microsoft.com/office/drawing/2014/main" val="23858635"/>
                    </a:ext>
                  </a:extLst>
                </a:gridCol>
                <a:gridCol w="1333317">
                  <a:extLst>
                    <a:ext uri="{9D8B030D-6E8A-4147-A177-3AD203B41FA5}">
                      <a16:colId xmlns:a16="http://schemas.microsoft.com/office/drawing/2014/main" val="899642420"/>
                    </a:ext>
                  </a:extLst>
                </a:gridCol>
                <a:gridCol w="962025">
                  <a:extLst>
                    <a:ext uri="{9D8B030D-6E8A-4147-A177-3AD203B41FA5}">
                      <a16:colId xmlns:a16="http://schemas.microsoft.com/office/drawing/2014/main" val="436041635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val="30432199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238831312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883600519"/>
                    </a:ext>
                  </a:extLst>
                </a:gridCol>
              </a:tblGrid>
              <a:tr h="1914525">
                <a:tc>
                  <a:txBody>
                    <a:bodyPr/>
                    <a:lstStyle/>
                    <a:p>
                      <a:r>
                        <a:rPr lang="zh-CN" altLang="en-US" sz="2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残疾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2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丧子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2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妻离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孤独</a:t>
                      </a:r>
                    </a:p>
                    <a:p>
                      <a:pPr marL="0" algn="l" defTabSz="914400" rtl="0" eaLnBrk="1" latinLnBrk="0" hangingPunct="1"/>
                      <a:endParaRPr lang="zh-CN" altLang="en-US" sz="24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曾经离开牧场</a:t>
                      </a:r>
                    </a:p>
                    <a:p>
                      <a:endParaRPr lang="zh-CN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生活困窘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返回牧场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以补鞋为</a:t>
                      </a:r>
                      <a:r>
                        <a:rPr lang="zh-CN" altLang="en-US" sz="28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活了下来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942599"/>
                  </a:ext>
                </a:extLst>
              </a:tr>
            </a:tbl>
          </a:graphicData>
        </a:graphic>
      </p:graphicFrame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25EE0463-047C-E645-01C2-9367EC79D5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167884"/>
              </p:ext>
            </p:extLst>
          </p:nvPr>
        </p:nvGraphicFramePr>
        <p:xfrm>
          <a:off x="1513512" y="4724399"/>
          <a:ext cx="9525963" cy="1610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443">
                  <a:extLst>
                    <a:ext uri="{9D8B030D-6E8A-4147-A177-3AD203B41FA5}">
                      <a16:colId xmlns:a16="http://schemas.microsoft.com/office/drawing/2014/main" val="2920319589"/>
                    </a:ext>
                  </a:extLst>
                </a:gridCol>
                <a:gridCol w="1078443">
                  <a:extLst>
                    <a:ext uri="{9D8B030D-6E8A-4147-A177-3AD203B41FA5}">
                      <a16:colId xmlns:a16="http://schemas.microsoft.com/office/drawing/2014/main" val="1064422896"/>
                    </a:ext>
                  </a:extLst>
                </a:gridCol>
                <a:gridCol w="1078443">
                  <a:extLst>
                    <a:ext uri="{9D8B030D-6E8A-4147-A177-3AD203B41FA5}">
                      <a16:colId xmlns:a16="http://schemas.microsoft.com/office/drawing/2014/main" val="3914385114"/>
                    </a:ext>
                  </a:extLst>
                </a:gridCol>
                <a:gridCol w="1089984">
                  <a:extLst>
                    <a:ext uri="{9D8B030D-6E8A-4147-A177-3AD203B41FA5}">
                      <a16:colId xmlns:a16="http://schemas.microsoft.com/office/drawing/2014/main" val="2921242372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3650334301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165818136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val="3352365320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3599685967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1029934182"/>
                    </a:ext>
                  </a:extLst>
                </a:gridCol>
              </a:tblGrid>
              <a:tr h="161025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2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劳累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2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生活困窘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2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孤独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向往远方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因无鞋被留在牧场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03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983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0B450-F93E-6D80-1426-22480139E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B7CF28-169C-A527-C241-54073ACE4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ECB8A8A4-0CD1-6FDB-CC32-CD2FFEC381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001625" cy="7366511"/>
          </a:xfrm>
          <a:prstGeom prst="rect">
            <a:avLst/>
          </a:prstGeom>
        </p:spPr>
      </p:pic>
      <p:grpSp>
        <p:nvGrpSpPr>
          <p:cNvPr id="11" name="组合 10">
            <a:extLst>
              <a:ext uri="{FF2B5EF4-FFF2-40B4-BE49-F238E27FC236}">
                <a16:creationId xmlns:a16="http://schemas.microsoft.com/office/drawing/2014/main" id="{68A92D69-7F94-443D-C420-C77A7228EFC6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228181" y="733424"/>
            <a:ext cx="12297194" cy="6020487"/>
            <a:chOff x="3434653" y="1879668"/>
            <a:chExt cx="5321675" cy="2554750"/>
          </a:xfrm>
        </p:grpSpPr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A9276F69-3414-A934-2E60-6CFCE199EDA6}"/>
                </a:ext>
              </a:extLst>
            </p:cNvPr>
            <p:cNvGrpSpPr/>
            <p:nvPr/>
          </p:nvGrpSpPr>
          <p:grpSpPr>
            <a:xfrm>
              <a:off x="3434653" y="1879668"/>
              <a:ext cx="5321675" cy="2554750"/>
              <a:chOff x="3434653" y="1879668"/>
              <a:chExt cx="5321675" cy="2554750"/>
            </a:xfrm>
          </p:grpSpPr>
          <p:sp>
            <p:nvSpPr>
              <p:cNvPr id="14" name="矩形">
                <a:extLst>
                  <a:ext uri="{FF2B5EF4-FFF2-40B4-BE49-F238E27FC236}">
                    <a16:creationId xmlns:a16="http://schemas.microsoft.com/office/drawing/2014/main" id="{05F2C2FC-9158-BE72-9FFB-16C210FC5F00}"/>
                  </a:ext>
                </a:extLst>
              </p:cNvPr>
              <p:cNvSpPr/>
              <p:nvPr/>
            </p:nvSpPr>
            <p:spPr bwMode="auto">
              <a:xfrm>
                <a:off x="3434653" y="1879668"/>
                <a:ext cx="5321675" cy="2532319"/>
              </a:xfrm>
              <a:custGeom>
                <a:avLst/>
                <a:gdLst>
                  <a:gd name="T0" fmla="*/ 3125 w 3125"/>
                  <a:gd name="T1" fmla="*/ 1280 h 1280"/>
                  <a:gd name="T2" fmla="*/ 0 w 3125"/>
                  <a:gd name="T3" fmla="*/ 1280 h 1280"/>
                  <a:gd name="T4" fmla="*/ 0 w 3125"/>
                  <a:gd name="T5" fmla="*/ 123 h 1280"/>
                  <a:gd name="T6" fmla="*/ 9 w 3125"/>
                  <a:gd name="T7" fmla="*/ 123 h 1280"/>
                  <a:gd name="T8" fmla="*/ 9 w 3125"/>
                  <a:gd name="T9" fmla="*/ 1272 h 1280"/>
                  <a:gd name="T10" fmla="*/ 3115 w 3125"/>
                  <a:gd name="T11" fmla="*/ 1272 h 1280"/>
                  <a:gd name="T12" fmla="*/ 3115 w 3125"/>
                  <a:gd name="T13" fmla="*/ 9 h 1280"/>
                  <a:gd name="T14" fmla="*/ 123 w 3125"/>
                  <a:gd name="T15" fmla="*/ 9 h 1280"/>
                  <a:gd name="T16" fmla="*/ 123 w 3125"/>
                  <a:gd name="T17" fmla="*/ 0 h 1280"/>
                  <a:gd name="T18" fmla="*/ 3125 w 3125"/>
                  <a:gd name="T19" fmla="*/ 0 h 1280"/>
                  <a:gd name="T20" fmla="*/ 3125 w 3125"/>
                  <a:gd name="T21" fmla="*/ 1280 h 1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25" h="1280">
                    <a:moveTo>
                      <a:pt x="3125" y="1280"/>
                    </a:moveTo>
                    <a:lnTo>
                      <a:pt x="0" y="1280"/>
                    </a:lnTo>
                    <a:lnTo>
                      <a:pt x="0" y="123"/>
                    </a:lnTo>
                    <a:lnTo>
                      <a:pt x="9" y="123"/>
                    </a:lnTo>
                    <a:lnTo>
                      <a:pt x="9" y="1272"/>
                    </a:lnTo>
                    <a:lnTo>
                      <a:pt x="3115" y="1272"/>
                    </a:lnTo>
                    <a:lnTo>
                      <a:pt x="3115" y="9"/>
                    </a:lnTo>
                    <a:lnTo>
                      <a:pt x="123" y="9"/>
                    </a:lnTo>
                    <a:lnTo>
                      <a:pt x="123" y="0"/>
                    </a:lnTo>
                    <a:lnTo>
                      <a:pt x="3125" y="0"/>
                    </a:lnTo>
                    <a:lnTo>
                      <a:pt x="3125" y="128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5" name="矩形 226">
                <a:extLst>
                  <a:ext uri="{FF2B5EF4-FFF2-40B4-BE49-F238E27FC236}">
                    <a16:creationId xmlns:a16="http://schemas.microsoft.com/office/drawing/2014/main" id="{0B14C249-35EB-54C9-96EA-77D198228B85}"/>
                  </a:ext>
                </a:extLst>
              </p:cNvPr>
              <p:cNvSpPr/>
              <p:nvPr/>
            </p:nvSpPr>
            <p:spPr>
              <a:xfrm>
                <a:off x="3530600" y="1913055"/>
                <a:ext cx="5129782" cy="2450883"/>
              </a:xfrm>
              <a:custGeom>
                <a:avLst/>
                <a:gdLst>
                  <a:gd name="connsiteX0" fmla="*/ 0 w 5128129"/>
                  <a:gd name="connsiteY0" fmla="*/ 0 h 2010840"/>
                  <a:gd name="connsiteX1" fmla="*/ 5128129 w 5128129"/>
                  <a:gd name="connsiteY1" fmla="*/ 0 h 2010840"/>
                  <a:gd name="connsiteX2" fmla="*/ 5128129 w 5128129"/>
                  <a:gd name="connsiteY2" fmla="*/ 2010840 h 2010840"/>
                  <a:gd name="connsiteX3" fmla="*/ 0 w 5128129"/>
                  <a:gd name="connsiteY3" fmla="*/ 2010840 h 2010840"/>
                  <a:gd name="connsiteX4" fmla="*/ 0 w 5128129"/>
                  <a:gd name="connsiteY4" fmla="*/ 0 h 2010840"/>
                  <a:gd name="connsiteX0-1" fmla="*/ 1653 w 5129782"/>
                  <a:gd name="connsiteY0-2" fmla="*/ 0 h 2010840"/>
                  <a:gd name="connsiteX1-3" fmla="*/ 5129782 w 5129782"/>
                  <a:gd name="connsiteY1-4" fmla="*/ 0 h 2010840"/>
                  <a:gd name="connsiteX2-5" fmla="*/ 5129782 w 5129782"/>
                  <a:gd name="connsiteY2-6" fmla="*/ 2010840 h 2010840"/>
                  <a:gd name="connsiteX3-7" fmla="*/ 1653 w 5129782"/>
                  <a:gd name="connsiteY3-8" fmla="*/ 2010840 h 2010840"/>
                  <a:gd name="connsiteX4-9" fmla="*/ 0 w 5129782"/>
                  <a:gd name="connsiteY4-10" fmla="*/ 71970 h 2010840"/>
                  <a:gd name="connsiteX5" fmla="*/ 1653 w 5129782"/>
                  <a:gd name="connsiteY5" fmla="*/ 0 h 2010840"/>
                  <a:gd name="connsiteX0-11" fmla="*/ 1653 w 5129782"/>
                  <a:gd name="connsiteY0-12" fmla="*/ 1055 h 2011895"/>
                  <a:gd name="connsiteX1-13" fmla="*/ 79375 w 5129782"/>
                  <a:gd name="connsiteY1-14" fmla="*/ 0 h 2011895"/>
                  <a:gd name="connsiteX2-15" fmla="*/ 5129782 w 5129782"/>
                  <a:gd name="connsiteY2-16" fmla="*/ 1055 h 2011895"/>
                  <a:gd name="connsiteX3-17" fmla="*/ 5129782 w 5129782"/>
                  <a:gd name="connsiteY3-18" fmla="*/ 2011895 h 2011895"/>
                  <a:gd name="connsiteX4-19" fmla="*/ 1653 w 5129782"/>
                  <a:gd name="connsiteY4-20" fmla="*/ 2011895 h 2011895"/>
                  <a:gd name="connsiteX5-21" fmla="*/ 0 w 5129782"/>
                  <a:gd name="connsiteY5-22" fmla="*/ 73025 h 2011895"/>
                  <a:gd name="connsiteX6" fmla="*/ 1653 w 5129782"/>
                  <a:gd name="connsiteY6" fmla="*/ 1055 h 2011895"/>
                  <a:gd name="connsiteX0-23" fmla="*/ 52453 w 5129782"/>
                  <a:gd name="connsiteY0-24" fmla="*/ 35980 h 2011895"/>
                  <a:gd name="connsiteX1-25" fmla="*/ 79375 w 5129782"/>
                  <a:gd name="connsiteY1-26" fmla="*/ 0 h 2011895"/>
                  <a:gd name="connsiteX2-27" fmla="*/ 5129782 w 5129782"/>
                  <a:gd name="connsiteY2-28" fmla="*/ 1055 h 2011895"/>
                  <a:gd name="connsiteX3-29" fmla="*/ 5129782 w 5129782"/>
                  <a:gd name="connsiteY3-30" fmla="*/ 2011895 h 2011895"/>
                  <a:gd name="connsiteX4-31" fmla="*/ 1653 w 5129782"/>
                  <a:gd name="connsiteY4-32" fmla="*/ 2011895 h 2011895"/>
                  <a:gd name="connsiteX5-33" fmla="*/ 0 w 5129782"/>
                  <a:gd name="connsiteY5-34" fmla="*/ 73025 h 2011895"/>
                  <a:gd name="connsiteX6-35" fmla="*/ 52453 w 5129782"/>
                  <a:gd name="connsiteY6-36" fmla="*/ 35980 h 201189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21" y="connsiteY5-22"/>
                  </a:cxn>
                  <a:cxn ang="0">
                    <a:pos x="connsiteX6-35" y="connsiteY6-36"/>
                  </a:cxn>
                </a:cxnLst>
                <a:rect l="l" t="t" r="r" b="b"/>
                <a:pathLst>
                  <a:path w="5129782" h="2011895">
                    <a:moveTo>
                      <a:pt x="52453" y="35980"/>
                    </a:moveTo>
                    <a:lnTo>
                      <a:pt x="79375" y="0"/>
                    </a:lnTo>
                    <a:lnTo>
                      <a:pt x="5129782" y="1055"/>
                    </a:lnTo>
                    <a:lnTo>
                      <a:pt x="5129782" y="2011895"/>
                    </a:lnTo>
                    <a:lnTo>
                      <a:pt x="1653" y="2011895"/>
                    </a:lnTo>
                    <a:lnTo>
                      <a:pt x="0" y="73025"/>
                    </a:lnTo>
                    <a:lnTo>
                      <a:pt x="52453" y="35980"/>
                    </a:lnTo>
                    <a:close/>
                  </a:path>
                </a:pathLst>
              </a:custGeom>
              <a:noFill/>
              <a:ln w="15875">
                <a:gradFill>
                  <a:gsLst>
                    <a:gs pos="0">
                      <a:srgbClr val="1865F1"/>
                    </a:gs>
                    <a:gs pos="100000">
                      <a:srgbClr val="3B7DF3"/>
                    </a:gs>
                  </a:gsLst>
                  <a:lin ang="5400000" scaled="1"/>
                </a:gra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三角形">
                <a:extLst>
                  <a:ext uri="{FF2B5EF4-FFF2-40B4-BE49-F238E27FC236}">
                    <a16:creationId xmlns:a16="http://schemas.microsoft.com/office/drawing/2014/main" id="{A47AB1D7-49B4-36CD-D921-ADC921B186DF}"/>
                  </a:ext>
                </a:extLst>
              </p:cNvPr>
              <p:cNvSpPr/>
              <p:nvPr/>
            </p:nvSpPr>
            <p:spPr bwMode="auto">
              <a:xfrm>
                <a:off x="3434846" y="2339023"/>
                <a:ext cx="209550" cy="209550"/>
              </a:xfrm>
              <a:custGeom>
                <a:avLst/>
                <a:gdLst>
                  <a:gd name="T0" fmla="*/ 118 w 118"/>
                  <a:gd name="T1" fmla="*/ 0 h 118"/>
                  <a:gd name="T2" fmla="*/ 118 w 118"/>
                  <a:gd name="T3" fmla="*/ 118 h 118"/>
                  <a:gd name="T4" fmla="*/ 0 w 118"/>
                  <a:gd name="T5" fmla="*/ 118 h 118"/>
                  <a:gd name="T6" fmla="*/ 118 w 118"/>
                  <a:gd name="T7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118">
                    <a:moveTo>
                      <a:pt x="118" y="0"/>
                    </a:moveTo>
                    <a:lnTo>
                      <a:pt x="118" y="118"/>
                    </a:lnTo>
                    <a:lnTo>
                      <a:pt x="0" y="118"/>
                    </a:lnTo>
                    <a:lnTo>
                      <a:pt x="118" y="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865DBB54-8A56-562A-D574-BEB0A7BF27FF}"/>
                  </a:ext>
                </a:extLst>
              </p:cNvPr>
              <p:cNvSpPr/>
              <p:nvPr/>
            </p:nvSpPr>
            <p:spPr>
              <a:xfrm>
                <a:off x="8178432" y="4117789"/>
                <a:ext cx="326296" cy="316629"/>
              </a:xfrm>
              <a:custGeom>
                <a:avLst/>
                <a:gdLst>
                  <a:gd name="connsiteX0" fmla="*/ 190 w 567187"/>
                  <a:gd name="connsiteY0" fmla="*/ 426581 h 550382"/>
                  <a:gd name="connsiteX1" fmla="*/ 30099 w 567187"/>
                  <a:gd name="connsiteY1" fmla="*/ 411532 h 550382"/>
                  <a:gd name="connsiteX2" fmla="*/ 30099 w 567187"/>
                  <a:gd name="connsiteY2" fmla="*/ 372956 h 550382"/>
                  <a:gd name="connsiteX3" fmla="*/ 30956 w 567187"/>
                  <a:gd name="connsiteY3" fmla="*/ 311043 h 550382"/>
                  <a:gd name="connsiteX4" fmla="*/ 72104 w 567187"/>
                  <a:gd name="connsiteY4" fmla="*/ 256084 h 550382"/>
                  <a:gd name="connsiteX5" fmla="*/ 142113 w 567187"/>
                  <a:gd name="connsiteY5" fmla="*/ 228842 h 550382"/>
                  <a:gd name="connsiteX6" fmla="*/ 147733 w 567187"/>
                  <a:gd name="connsiteY6" fmla="*/ 205315 h 550382"/>
                  <a:gd name="connsiteX7" fmla="*/ 125920 w 567187"/>
                  <a:gd name="connsiteY7" fmla="*/ 168930 h 550382"/>
                  <a:gd name="connsiteX8" fmla="*/ 119063 w 567187"/>
                  <a:gd name="connsiteY8" fmla="*/ 163120 h 550382"/>
                  <a:gd name="connsiteX9" fmla="*/ 101155 w 567187"/>
                  <a:gd name="connsiteY9" fmla="*/ 117495 h 550382"/>
                  <a:gd name="connsiteX10" fmla="*/ 103822 w 567187"/>
                  <a:gd name="connsiteY10" fmla="*/ 92730 h 550382"/>
                  <a:gd name="connsiteX11" fmla="*/ 126873 w 567187"/>
                  <a:gd name="connsiteY11" fmla="*/ 28722 h 550382"/>
                  <a:gd name="connsiteX12" fmla="*/ 220789 w 567187"/>
                  <a:gd name="connsiteY12" fmla="*/ 4624 h 550382"/>
                  <a:gd name="connsiteX13" fmla="*/ 279273 w 567187"/>
                  <a:gd name="connsiteY13" fmla="*/ 78252 h 550382"/>
                  <a:gd name="connsiteX14" fmla="*/ 280701 w 567187"/>
                  <a:gd name="connsiteY14" fmla="*/ 104732 h 550382"/>
                  <a:gd name="connsiteX15" fmla="*/ 284321 w 567187"/>
                  <a:gd name="connsiteY15" fmla="*/ 119400 h 550382"/>
                  <a:gd name="connsiteX16" fmla="*/ 266509 w 567187"/>
                  <a:gd name="connsiteY16" fmla="*/ 162929 h 550382"/>
                  <a:gd name="connsiteX17" fmla="*/ 257556 w 567187"/>
                  <a:gd name="connsiteY17" fmla="*/ 171978 h 550382"/>
                  <a:gd name="connsiteX18" fmla="*/ 241173 w 567187"/>
                  <a:gd name="connsiteY18" fmla="*/ 200267 h 550382"/>
                  <a:gd name="connsiteX19" fmla="*/ 247174 w 567187"/>
                  <a:gd name="connsiteY19" fmla="*/ 229985 h 550382"/>
                  <a:gd name="connsiteX20" fmla="*/ 271843 w 567187"/>
                  <a:gd name="connsiteY20" fmla="*/ 239701 h 550382"/>
                  <a:gd name="connsiteX21" fmla="*/ 350901 w 567187"/>
                  <a:gd name="connsiteY21" fmla="*/ 255512 h 550382"/>
                  <a:gd name="connsiteX22" fmla="*/ 363379 w 567187"/>
                  <a:gd name="connsiteY22" fmla="*/ 263894 h 550382"/>
                  <a:gd name="connsiteX23" fmla="*/ 351187 w 567187"/>
                  <a:gd name="connsiteY23" fmla="*/ 271705 h 550382"/>
                  <a:gd name="connsiteX24" fmla="*/ 292798 w 567187"/>
                  <a:gd name="connsiteY24" fmla="*/ 271705 h 550382"/>
                  <a:gd name="connsiteX25" fmla="*/ 292798 w 567187"/>
                  <a:gd name="connsiteY25" fmla="*/ 293327 h 550382"/>
                  <a:gd name="connsiteX26" fmla="*/ 457771 w 567187"/>
                  <a:gd name="connsiteY26" fmla="*/ 293327 h 550382"/>
                  <a:gd name="connsiteX27" fmla="*/ 457771 w 567187"/>
                  <a:gd name="connsiteY27" fmla="*/ 271705 h 550382"/>
                  <a:gd name="connsiteX28" fmla="*/ 405098 w 567187"/>
                  <a:gd name="connsiteY28" fmla="*/ 271705 h 550382"/>
                  <a:gd name="connsiteX29" fmla="*/ 395288 w 567187"/>
                  <a:gd name="connsiteY29" fmla="*/ 271419 h 550382"/>
                  <a:gd name="connsiteX30" fmla="*/ 386429 w 567187"/>
                  <a:gd name="connsiteY30" fmla="*/ 263513 h 550382"/>
                  <a:gd name="connsiteX31" fmla="*/ 395383 w 567187"/>
                  <a:gd name="connsiteY31" fmla="*/ 255893 h 550382"/>
                  <a:gd name="connsiteX32" fmla="*/ 428530 w 567187"/>
                  <a:gd name="connsiteY32" fmla="*/ 255417 h 550382"/>
                  <a:gd name="connsiteX33" fmla="*/ 460629 w 567187"/>
                  <a:gd name="connsiteY33" fmla="*/ 255512 h 550382"/>
                  <a:gd name="connsiteX34" fmla="*/ 474916 w 567187"/>
                  <a:gd name="connsiteY34" fmla="*/ 268943 h 550382"/>
                  <a:gd name="connsiteX35" fmla="*/ 474821 w 567187"/>
                  <a:gd name="connsiteY35" fmla="*/ 297708 h 550382"/>
                  <a:gd name="connsiteX36" fmla="*/ 471201 w 567187"/>
                  <a:gd name="connsiteY36" fmla="*/ 306661 h 550382"/>
                  <a:gd name="connsiteX37" fmla="*/ 470916 w 567187"/>
                  <a:gd name="connsiteY37" fmla="*/ 337713 h 550382"/>
                  <a:gd name="connsiteX38" fmla="*/ 474916 w 567187"/>
                  <a:gd name="connsiteY38" fmla="*/ 348762 h 550382"/>
                  <a:gd name="connsiteX39" fmla="*/ 474916 w 567187"/>
                  <a:gd name="connsiteY39" fmla="*/ 374194 h 550382"/>
                  <a:gd name="connsiteX40" fmla="*/ 471488 w 567187"/>
                  <a:gd name="connsiteY40" fmla="*/ 384195 h 550382"/>
                  <a:gd name="connsiteX41" fmla="*/ 464058 w 567187"/>
                  <a:gd name="connsiteY41" fmla="*/ 411532 h 550382"/>
                  <a:gd name="connsiteX42" fmla="*/ 538067 w 567187"/>
                  <a:gd name="connsiteY42" fmla="*/ 411532 h 550382"/>
                  <a:gd name="connsiteX43" fmla="*/ 566928 w 567187"/>
                  <a:gd name="connsiteY43" fmla="*/ 442393 h 550382"/>
                  <a:gd name="connsiteX44" fmla="*/ 549211 w 567187"/>
                  <a:gd name="connsiteY44" fmla="*/ 462681 h 550382"/>
                  <a:gd name="connsiteX45" fmla="*/ 549021 w 567187"/>
                  <a:gd name="connsiteY45" fmla="*/ 473920 h 550382"/>
                  <a:gd name="connsiteX46" fmla="*/ 541210 w 567187"/>
                  <a:gd name="connsiteY46" fmla="*/ 485732 h 550382"/>
                  <a:gd name="connsiteX47" fmla="*/ 532733 w 567187"/>
                  <a:gd name="connsiteY47" fmla="*/ 474682 h 550382"/>
                  <a:gd name="connsiteX48" fmla="*/ 532733 w 567187"/>
                  <a:gd name="connsiteY48" fmla="*/ 462586 h 550382"/>
                  <a:gd name="connsiteX49" fmla="*/ 34576 w 567187"/>
                  <a:gd name="connsiteY49" fmla="*/ 462586 h 550382"/>
                  <a:gd name="connsiteX50" fmla="*/ 34957 w 567187"/>
                  <a:gd name="connsiteY50" fmla="*/ 525927 h 550382"/>
                  <a:gd name="connsiteX51" fmla="*/ 42576 w 567187"/>
                  <a:gd name="connsiteY51" fmla="*/ 532976 h 550382"/>
                  <a:gd name="connsiteX52" fmla="*/ 52388 w 567187"/>
                  <a:gd name="connsiteY52" fmla="*/ 533261 h 550382"/>
                  <a:gd name="connsiteX53" fmla="*/ 515017 w 567187"/>
                  <a:gd name="connsiteY53" fmla="*/ 533261 h 550382"/>
                  <a:gd name="connsiteX54" fmla="*/ 533114 w 567187"/>
                  <a:gd name="connsiteY54" fmla="*/ 518116 h 550382"/>
                  <a:gd name="connsiteX55" fmla="*/ 540830 w 567187"/>
                  <a:gd name="connsiteY55" fmla="*/ 509163 h 550382"/>
                  <a:gd name="connsiteX56" fmla="*/ 548735 w 567187"/>
                  <a:gd name="connsiteY56" fmla="*/ 517926 h 550382"/>
                  <a:gd name="connsiteX57" fmla="*/ 521684 w 567187"/>
                  <a:gd name="connsiteY57" fmla="*/ 550311 h 550382"/>
                  <a:gd name="connsiteX58" fmla="*/ 44672 w 567187"/>
                  <a:gd name="connsiteY58" fmla="*/ 550311 h 550382"/>
                  <a:gd name="connsiteX59" fmla="*/ 17716 w 567187"/>
                  <a:gd name="connsiteY59" fmla="*/ 522974 h 550382"/>
                  <a:gd name="connsiteX60" fmla="*/ 17716 w 567187"/>
                  <a:gd name="connsiteY60" fmla="*/ 465729 h 550382"/>
                  <a:gd name="connsiteX61" fmla="*/ 0 w 567187"/>
                  <a:gd name="connsiteY61" fmla="*/ 448870 h 550382"/>
                  <a:gd name="connsiteX62" fmla="*/ 190 w 567187"/>
                  <a:gd name="connsiteY62" fmla="*/ 426581 h 550382"/>
                  <a:gd name="connsiteX63" fmla="*/ 159353 w 567187"/>
                  <a:gd name="connsiteY63" fmla="*/ 411056 h 550382"/>
                  <a:gd name="connsiteX64" fmla="*/ 170497 w 567187"/>
                  <a:gd name="connsiteY64" fmla="*/ 316568 h 550382"/>
                  <a:gd name="connsiteX65" fmla="*/ 169259 w 567187"/>
                  <a:gd name="connsiteY65" fmla="*/ 301994 h 550382"/>
                  <a:gd name="connsiteX66" fmla="*/ 141065 w 567187"/>
                  <a:gd name="connsiteY66" fmla="*/ 289040 h 550382"/>
                  <a:gd name="connsiteX67" fmla="*/ 123253 w 567187"/>
                  <a:gd name="connsiteY67" fmla="*/ 253798 h 550382"/>
                  <a:gd name="connsiteX68" fmla="*/ 71914 w 567187"/>
                  <a:gd name="connsiteY68" fmla="*/ 274467 h 550382"/>
                  <a:gd name="connsiteX69" fmla="*/ 47530 w 567187"/>
                  <a:gd name="connsiteY69" fmla="*/ 309043 h 550382"/>
                  <a:gd name="connsiteX70" fmla="*/ 47244 w 567187"/>
                  <a:gd name="connsiteY70" fmla="*/ 410865 h 550382"/>
                  <a:gd name="connsiteX71" fmla="*/ 85820 w 567187"/>
                  <a:gd name="connsiteY71" fmla="*/ 410865 h 550382"/>
                  <a:gd name="connsiteX72" fmla="*/ 85820 w 567187"/>
                  <a:gd name="connsiteY72" fmla="*/ 399340 h 550382"/>
                  <a:gd name="connsiteX73" fmla="*/ 85915 w 567187"/>
                  <a:gd name="connsiteY73" fmla="*/ 337427 h 550382"/>
                  <a:gd name="connsiteX74" fmla="*/ 93821 w 567187"/>
                  <a:gd name="connsiteY74" fmla="*/ 320949 h 550382"/>
                  <a:gd name="connsiteX75" fmla="*/ 102203 w 567187"/>
                  <a:gd name="connsiteY75" fmla="*/ 336856 h 550382"/>
                  <a:gd name="connsiteX76" fmla="*/ 102203 w 567187"/>
                  <a:gd name="connsiteY76" fmla="*/ 360097 h 550382"/>
                  <a:gd name="connsiteX77" fmla="*/ 102203 w 567187"/>
                  <a:gd name="connsiteY77" fmla="*/ 410960 h 550382"/>
                  <a:gd name="connsiteX78" fmla="*/ 159353 w 567187"/>
                  <a:gd name="connsiteY78" fmla="*/ 411056 h 550382"/>
                  <a:gd name="connsiteX79" fmla="*/ 141065 w 567187"/>
                  <a:gd name="connsiteY79" fmla="*/ 113018 h 550382"/>
                  <a:gd name="connsiteX80" fmla="*/ 141160 w 567187"/>
                  <a:gd name="connsiteY80" fmla="*/ 154643 h 550382"/>
                  <a:gd name="connsiteX81" fmla="*/ 194215 w 567187"/>
                  <a:gd name="connsiteY81" fmla="*/ 205030 h 550382"/>
                  <a:gd name="connsiteX82" fmla="*/ 243554 w 567187"/>
                  <a:gd name="connsiteY82" fmla="*/ 153023 h 550382"/>
                  <a:gd name="connsiteX83" fmla="*/ 243935 w 567187"/>
                  <a:gd name="connsiteY83" fmla="*/ 114447 h 550382"/>
                  <a:gd name="connsiteX84" fmla="*/ 228886 w 567187"/>
                  <a:gd name="connsiteY84" fmla="*/ 89491 h 550382"/>
                  <a:gd name="connsiteX85" fmla="*/ 212598 w 567187"/>
                  <a:gd name="connsiteY85" fmla="*/ 94254 h 550382"/>
                  <a:gd name="connsiteX86" fmla="*/ 200406 w 567187"/>
                  <a:gd name="connsiteY86" fmla="*/ 99302 h 550382"/>
                  <a:gd name="connsiteX87" fmla="*/ 141065 w 567187"/>
                  <a:gd name="connsiteY87" fmla="*/ 113018 h 550382"/>
                  <a:gd name="connsiteX88" fmla="*/ 18002 w 567187"/>
                  <a:gd name="connsiteY88" fmla="*/ 429058 h 550382"/>
                  <a:gd name="connsiteX89" fmla="*/ 30099 w 567187"/>
                  <a:gd name="connsiteY89" fmla="*/ 445727 h 550382"/>
                  <a:gd name="connsiteX90" fmla="*/ 537019 w 567187"/>
                  <a:gd name="connsiteY90" fmla="*/ 445727 h 550382"/>
                  <a:gd name="connsiteX91" fmla="*/ 548259 w 567187"/>
                  <a:gd name="connsiteY91" fmla="*/ 429058 h 550382"/>
                  <a:gd name="connsiteX92" fmla="*/ 18002 w 567187"/>
                  <a:gd name="connsiteY92" fmla="*/ 429058 h 550382"/>
                  <a:gd name="connsiteX93" fmla="*/ 262414 w 567187"/>
                  <a:gd name="connsiteY93" fmla="*/ 101112 h 550382"/>
                  <a:gd name="connsiteX94" fmla="*/ 228695 w 567187"/>
                  <a:gd name="connsiteY94" fmla="*/ 26341 h 550382"/>
                  <a:gd name="connsiteX95" fmla="*/ 143637 w 567187"/>
                  <a:gd name="connsiteY95" fmla="*/ 35294 h 550382"/>
                  <a:gd name="connsiteX96" fmla="*/ 122110 w 567187"/>
                  <a:gd name="connsiteY96" fmla="*/ 101302 h 550382"/>
                  <a:gd name="connsiteX97" fmla="*/ 140113 w 567187"/>
                  <a:gd name="connsiteY97" fmla="*/ 93206 h 550382"/>
                  <a:gd name="connsiteX98" fmla="*/ 218980 w 567187"/>
                  <a:gd name="connsiteY98" fmla="*/ 71870 h 550382"/>
                  <a:gd name="connsiteX99" fmla="*/ 238887 w 567187"/>
                  <a:gd name="connsiteY99" fmla="*/ 74823 h 550382"/>
                  <a:gd name="connsiteX100" fmla="*/ 262414 w 567187"/>
                  <a:gd name="connsiteY100" fmla="*/ 101112 h 550382"/>
                  <a:gd name="connsiteX101" fmla="*/ 215551 w 567187"/>
                  <a:gd name="connsiteY101" fmla="*/ 301328 h 550382"/>
                  <a:gd name="connsiteX102" fmla="*/ 226314 w 567187"/>
                  <a:gd name="connsiteY102" fmla="*/ 410674 h 550382"/>
                  <a:gd name="connsiteX103" fmla="*/ 263080 w 567187"/>
                  <a:gd name="connsiteY103" fmla="*/ 410674 h 550382"/>
                  <a:gd name="connsiteX104" fmla="*/ 274415 w 567187"/>
                  <a:gd name="connsiteY104" fmla="*/ 371241 h 550382"/>
                  <a:gd name="connsiteX105" fmla="*/ 274796 w 567187"/>
                  <a:gd name="connsiteY105" fmla="*/ 366955 h 550382"/>
                  <a:gd name="connsiteX106" fmla="*/ 266795 w 567187"/>
                  <a:gd name="connsiteY106" fmla="*/ 343904 h 550382"/>
                  <a:gd name="connsiteX107" fmla="*/ 272224 w 567187"/>
                  <a:gd name="connsiteY107" fmla="*/ 295327 h 550382"/>
                  <a:gd name="connsiteX108" fmla="*/ 274701 w 567187"/>
                  <a:gd name="connsiteY108" fmla="*/ 287611 h 550382"/>
                  <a:gd name="connsiteX109" fmla="*/ 274796 w 567187"/>
                  <a:gd name="connsiteY109" fmla="*/ 258656 h 550382"/>
                  <a:gd name="connsiteX110" fmla="*/ 262223 w 567187"/>
                  <a:gd name="connsiteY110" fmla="*/ 254083 h 550382"/>
                  <a:gd name="connsiteX111" fmla="*/ 243649 w 567187"/>
                  <a:gd name="connsiteY111" fmla="*/ 291040 h 550382"/>
                  <a:gd name="connsiteX112" fmla="*/ 215551 w 567187"/>
                  <a:gd name="connsiteY112" fmla="*/ 301328 h 550382"/>
                  <a:gd name="connsiteX113" fmla="*/ 281083 w 567187"/>
                  <a:gd name="connsiteY113" fmla="*/ 333046 h 550382"/>
                  <a:gd name="connsiteX114" fmla="*/ 446722 w 567187"/>
                  <a:gd name="connsiteY114" fmla="*/ 333046 h 550382"/>
                  <a:gd name="connsiteX115" fmla="*/ 446722 w 567187"/>
                  <a:gd name="connsiteY115" fmla="*/ 311805 h 550382"/>
                  <a:gd name="connsiteX116" fmla="*/ 281083 w 567187"/>
                  <a:gd name="connsiteY116" fmla="*/ 311805 h 550382"/>
                  <a:gd name="connsiteX117" fmla="*/ 281083 w 567187"/>
                  <a:gd name="connsiteY117" fmla="*/ 333046 h 550382"/>
                  <a:gd name="connsiteX118" fmla="*/ 292227 w 567187"/>
                  <a:gd name="connsiteY118" fmla="*/ 372098 h 550382"/>
                  <a:gd name="connsiteX119" fmla="*/ 457676 w 567187"/>
                  <a:gd name="connsiteY119" fmla="*/ 372098 h 550382"/>
                  <a:gd name="connsiteX120" fmla="*/ 457676 w 567187"/>
                  <a:gd name="connsiteY120" fmla="*/ 351048 h 550382"/>
                  <a:gd name="connsiteX121" fmla="*/ 292227 w 567187"/>
                  <a:gd name="connsiteY121" fmla="*/ 351048 h 550382"/>
                  <a:gd name="connsiteX122" fmla="*/ 292227 w 567187"/>
                  <a:gd name="connsiteY122" fmla="*/ 372098 h 550382"/>
                  <a:gd name="connsiteX123" fmla="*/ 446818 w 567187"/>
                  <a:gd name="connsiteY123" fmla="*/ 389815 h 550382"/>
                  <a:gd name="connsiteX124" fmla="*/ 281273 w 567187"/>
                  <a:gd name="connsiteY124" fmla="*/ 389815 h 550382"/>
                  <a:gd name="connsiteX125" fmla="*/ 281273 w 567187"/>
                  <a:gd name="connsiteY125" fmla="*/ 410960 h 550382"/>
                  <a:gd name="connsiteX126" fmla="*/ 446818 w 567187"/>
                  <a:gd name="connsiteY126" fmla="*/ 410960 h 550382"/>
                  <a:gd name="connsiteX127" fmla="*/ 446818 w 567187"/>
                  <a:gd name="connsiteY127" fmla="*/ 389815 h 550382"/>
                  <a:gd name="connsiteX128" fmla="*/ 209455 w 567187"/>
                  <a:gd name="connsiteY128" fmla="*/ 410865 h 550382"/>
                  <a:gd name="connsiteX129" fmla="*/ 198787 w 567187"/>
                  <a:gd name="connsiteY129" fmla="*/ 321330 h 550382"/>
                  <a:gd name="connsiteX130" fmla="*/ 192691 w 567187"/>
                  <a:gd name="connsiteY130" fmla="*/ 314186 h 550382"/>
                  <a:gd name="connsiteX131" fmla="*/ 186880 w 567187"/>
                  <a:gd name="connsiteY131" fmla="*/ 321711 h 550382"/>
                  <a:gd name="connsiteX132" fmla="*/ 184785 w 567187"/>
                  <a:gd name="connsiteY132" fmla="*/ 338094 h 550382"/>
                  <a:gd name="connsiteX133" fmla="*/ 176308 w 567187"/>
                  <a:gd name="connsiteY133" fmla="*/ 410865 h 550382"/>
                  <a:gd name="connsiteX134" fmla="*/ 209455 w 567187"/>
                  <a:gd name="connsiteY134" fmla="*/ 410865 h 550382"/>
                  <a:gd name="connsiteX135" fmla="*/ 217741 w 567187"/>
                  <a:gd name="connsiteY135" fmla="*/ 219603 h 550382"/>
                  <a:gd name="connsiteX136" fmla="*/ 167735 w 567187"/>
                  <a:gd name="connsiteY136" fmla="*/ 219603 h 550382"/>
                  <a:gd name="connsiteX137" fmla="*/ 193453 w 567187"/>
                  <a:gd name="connsiteY137" fmla="*/ 259894 h 550382"/>
                  <a:gd name="connsiteX138" fmla="*/ 217741 w 567187"/>
                  <a:gd name="connsiteY138" fmla="*/ 219603 h 550382"/>
                  <a:gd name="connsiteX139" fmla="*/ 139541 w 567187"/>
                  <a:gd name="connsiteY139" fmla="*/ 248749 h 550382"/>
                  <a:gd name="connsiteX140" fmla="*/ 158401 w 567187"/>
                  <a:gd name="connsiteY140" fmla="*/ 286373 h 550382"/>
                  <a:gd name="connsiteX141" fmla="*/ 172974 w 567187"/>
                  <a:gd name="connsiteY141" fmla="*/ 276086 h 550382"/>
                  <a:gd name="connsiteX142" fmla="*/ 180499 w 567187"/>
                  <a:gd name="connsiteY142" fmla="*/ 270086 h 550382"/>
                  <a:gd name="connsiteX143" fmla="*/ 166497 w 567187"/>
                  <a:gd name="connsiteY143" fmla="*/ 252750 h 550382"/>
                  <a:gd name="connsiteX144" fmla="*/ 139541 w 567187"/>
                  <a:gd name="connsiteY144" fmla="*/ 248749 h 550382"/>
                  <a:gd name="connsiteX145" fmla="*/ 247078 w 567187"/>
                  <a:gd name="connsiteY145" fmla="*/ 247130 h 550382"/>
                  <a:gd name="connsiteX146" fmla="*/ 228600 w 567187"/>
                  <a:gd name="connsiteY146" fmla="*/ 242939 h 550382"/>
                  <a:gd name="connsiteX147" fmla="*/ 204883 w 567187"/>
                  <a:gd name="connsiteY147" fmla="*/ 270657 h 550382"/>
                  <a:gd name="connsiteX148" fmla="*/ 227362 w 567187"/>
                  <a:gd name="connsiteY148" fmla="*/ 286469 h 550382"/>
                  <a:gd name="connsiteX149" fmla="*/ 247078 w 567187"/>
                  <a:gd name="connsiteY149" fmla="*/ 247130 h 550382"/>
                  <a:gd name="connsiteX150" fmla="*/ 193548 w 567187"/>
                  <a:gd name="connsiteY150" fmla="*/ 281801 h 550382"/>
                  <a:gd name="connsiteX151" fmla="*/ 180975 w 567187"/>
                  <a:gd name="connsiteY151" fmla="*/ 291612 h 550382"/>
                  <a:gd name="connsiteX152" fmla="*/ 181642 w 567187"/>
                  <a:gd name="connsiteY152" fmla="*/ 296089 h 550382"/>
                  <a:gd name="connsiteX153" fmla="*/ 199453 w 567187"/>
                  <a:gd name="connsiteY153" fmla="*/ 297327 h 550382"/>
                  <a:gd name="connsiteX154" fmla="*/ 203549 w 567187"/>
                  <a:gd name="connsiteY154" fmla="*/ 293041 h 550382"/>
                  <a:gd name="connsiteX155" fmla="*/ 193548 w 567187"/>
                  <a:gd name="connsiteY155" fmla="*/ 281801 h 550382"/>
                  <a:gd name="connsiteX156" fmla="*/ 260604 w 567187"/>
                  <a:gd name="connsiteY156" fmla="*/ 144927 h 550382"/>
                  <a:gd name="connsiteX157" fmla="*/ 265176 w 567187"/>
                  <a:gd name="connsiteY157" fmla="*/ 146641 h 550382"/>
                  <a:gd name="connsiteX158" fmla="*/ 270129 w 567187"/>
                  <a:gd name="connsiteY158" fmla="*/ 131020 h 550382"/>
                  <a:gd name="connsiteX159" fmla="*/ 263461 w 567187"/>
                  <a:gd name="connsiteY159" fmla="*/ 119972 h 550382"/>
                  <a:gd name="connsiteX160" fmla="*/ 260699 w 567187"/>
                  <a:gd name="connsiteY160" fmla="*/ 121591 h 550382"/>
                  <a:gd name="connsiteX161" fmla="*/ 260604 w 567187"/>
                  <a:gd name="connsiteY161" fmla="*/ 144927 h 550382"/>
                  <a:gd name="connsiteX162" fmla="*/ 123253 w 567187"/>
                  <a:gd name="connsiteY162" fmla="*/ 146546 h 550382"/>
                  <a:gd name="connsiteX163" fmla="*/ 123253 w 567187"/>
                  <a:gd name="connsiteY163" fmla="*/ 121019 h 550382"/>
                  <a:gd name="connsiteX164" fmla="*/ 123253 w 567187"/>
                  <a:gd name="connsiteY164" fmla="*/ 146546 h 550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</a:cxnLst>
                <a:rect l="l" t="t" r="r" b="b"/>
                <a:pathLst>
                  <a:path w="567187" h="550382">
                    <a:moveTo>
                      <a:pt x="190" y="426581"/>
                    </a:moveTo>
                    <a:cubicBezTo>
                      <a:pt x="5334" y="413532"/>
                      <a:pt x="16383" y="410770"/>
                      <a:pt x="30099" y="411532"/>
                    </a:cubicBezTo>
                    <a:cubicBezTo>
                      <a:pt x="30099" y="397911"/>
                      <a:pt x="30004" y="385433"/>
                      <a:pt x="30099" y="372956"/>
                    </a:cubicBezTo>
                    <a:cubicBezTo>
                      <a:pt x="30289" y="352286"/>
                      <a:pt x="29908" y="331617"/>
                      <a:pt x="30956" y="311043"/>
                    </a:cubicBezTo>
                    <a:cubicBezTo>
                      <a:pt x="32385" y="283897"/>
                      <a:pt x="47434" y="265990"/>
                      <a:pt x="72104" y="256084"/>
                    </a:cubicBezTo>
                    <a:cubicBezTo>
                      <a:pt x="95345" y="246654"/>
                      <a:pt x="118776" y="237891"/>
                      <a:pt x="142113" y="228842"/>
                    </a:cubicBezTo>
                    <a:cubicBezTo>
                      <a:pt x="151828" y="225032"/>
                      <a:pt x="155257" y="212555"/>
                      <a:pt x="147733" y="205315"/>
                    </a:cubicBezTo>
                    <a:cubicBezTo>
                      <a:pt x="137065" y="195028"/>
                      <a:pt x="129540" y="183313"/>
                      <a:pt x="125920" y="168930"/>
                    </a:cubicBezTo>
                    <a:cubicBezTo>
                      <a:pt x="125349" y="166549"/>
                      <a:pt x="121825" y="164168"/>
                      <a:pt x="119063" y="163120"/>
                    </a:cubicBezTo>
                    <a:cubicBezTo>
                      <a:pt x="98584" y="155119"/>
                      <a:pt x="92297" y="137783"/>
                      <a:pt x="101155" y="117495"/>
                    </a:cubicBezTo>
                    <a:cubicBezTo>
                      <a:pt x="104299" y="110161"/>
                      <a:pt x="103917" y="101017"/>
                      <a:pt x="103822" y="92730"/>
                    </a:cubicBezTo>
                    <a:cubicBezTo>
                      <a:pt x="103727" y="68441"/>
                      <a:pt x="110776" y="47105"/>
                      <a:pt x="126873" y="28722"/>
                    </a:cubicBezTo>
                    <a:cubicBezTo>
                      <a:pt x="149447" y="3100"/>
                      <a:pt x="186499" y="-6616"/>
                      <a:pt x="220789" y="4624"/>
                    </a:cubicBezTo>
                    <a:cubicBezTo>
                      <a:pt x="252413" y="14911"/>
                      <a:pt x="276511" y="45105"/>
                      <a:pt x="279273" y="78252"/>
                    </a:cubicBezTo>
                    <a:cubicBezTo>
                      <a:pt x="280035" y="87015"/>
                      <a:pt x="279844" y="95969"/>
                      <a:pt x="280701" y="104732"/>
                    </a:cubicBezTo>
                    <a:cubicBezTo>
                      <a:pt x="281178" y="109685"/>
                      <a:pt x="282226" y="114828"/>
                      <a:pt x="284321" y="119400"/>
                    </a:cubicBezTo>
                    <a:cubicBezTo>
                      <a:pt x="292227" y="137021"/>
                      <a:pt x="284512" y="155595"/>
                      <a:pt x="266509" y="162929"/>
                    </a:cubicBezTo>
                    <a:cubicBezTo>
                      <a:pt x="262890" y="164453"/>
                      <a:pt x="259747" y="168454"/>
                      <a:pt x="257556" y="171978"/>
                    </a:cubicBezTo>
                    <a:cubicBezTo>
                      <a:pt x="251841" y="181312"/>
                      <a:pt x="248031" y="191981"/>
                      <a:pt x="241173" y="200267"/>
                    </a:cubicBezTo>
                    <a:cubicBezTo>
                      <a:pt x="230314" y="213507"/>
                      <a:pt x="231648" y="223985"/>
                      <a:pt x="247174" y="229985"/>
                    </a:cubicBezTo>
                    <a:cubicBezTo>
                      <a:pt x="255460" y="233224"/>
                      <a:pt x="263747" y="236081"/>
                      <a:pt x="271843" y="239701"/>
                    </a:cubicBezTo>
                    <a:cubicBezTo>
                      <a:pt x="296989" y="251036"/>
                      <a:pt x="322707" y="258846"/>
                      <a:pt x="350901" y="255512"/>
                    </a:cubicBezTo>
                    <a:cubicBezTo>
                      <a:pt x="356901" y="254845"/>
                      <a:pt x="363664" y="255322"/>
                      <a:pt x="363379" y="263894"/>
                    </a:cubicBezTo>
                    <a:cubicBezTo>
                      <a:pt x="363093" y="271514"/>
                      <a:pt x="356997" y="271705"/>
                      <a:pt x="351187" y="271705"/>
                    </a:cubicBezTo>
                    <a:cubicBezTo>
                      <a:pt x="332041" y="271705"/>
                      <a:pt x="312896" y="271705"/>
                      <a:pt x="292798" y="271705"/>
                    </a:cubicBezTo>
                    <a:cubicBezTo>
                      <a:pt x="292798" y="279039"/>
                      <a:pt x="292798" y="285802"/>
                      <a:pt x="292798" y="293327"/>
                    </a:cubicBezTo>
                    <a:cubicBezTo>
                      <a:pt x="347376" y="293327"/>
                      <a:pt x="402241" y="293327"/>
                      <a:pt x="457771" y="293327"/>
                    </a:cubicBezTo>
                    <a:cubicBezTo>
                      <a:pt x="457771" y="286754"/>
                      <a:pt x="457771" y="279896"/>
                      <a:pt x="457771" y="271705"/>
                    </a:cubicBezTo>
                    <a:cubicBezTo>
                      <a:pt x="440245" y="271705"/>
                      <a:pt x="422624" y="271705"/>
                      <a:pt x="405098" y="271705"/>
                    </a:cubicBezTo>
                    <a:cubicBezTo>
                      <a:pt x="401764" y="271705"/>
                      <a:pt x="397955" y="272657"/>
                      <a:pt x="395288" y="271419"/>
                    </a:cubicBezTo>
                    <a:cubicBezTo>
                      <a:pt x="391858" y="269800"/>
                      <a:pt x="389382" y="266276"/>
                      <a:pt x="386429" y="263513"/>
                    </a:cubicBezTo>
                    <a:cubicBezTo>
                      <a:pt x="389382" y="260846"/>
                      <a:pt x="392144" y="256179"/>
                      <a:pt x="395383" y="255893"/>
                    </a:cubicBezTo>
                    <a:cubicBezTo>
                      <a:pt x="406336" y="254941"/>
                      <a:pt x="417481" y="255417"/>
                      <a:pt x="428530" y="255417"/>
                    </a:cubicBezTo>
                    <a:cubicBezTo>
                      <a:pt x="439198" y="255417"/>
                      <a:pt x="449961" y="255417"/>
                      <a:pt x="460629" y="255512"/>
                    </a:cubicBezTo>
                    <a:cubicBezTo>
                      <a:pt x="469487" y="255607"/>
                      <a:pt x="474631" y="260084"/>
                      <a:pt x="474916" y="268943"/>
                    </a:cubicBezTo>
                    <a:cubicBezTo>
                      <a:pt x="475297" y="278563"/>
                      <a:pt x="475297" y="288088"/>
                      <a:pt x="474821" y="297708"/>
                    </a:cubicBezTo>
                    <a:cubicBezTo>
                      <a:pt x="474631" y="300756"/>
                      <a:pt x="473202" y="304376"/>
                      <a:pt x="471201" y="306661"/>
                    </a:cubicBezTo>
                    <a:cubicBezTo>
                      <a:pt x="461105" y="318282"/>
                      <a:pt x="461105" y="326474"/>
                      <a:pt x="470916" y="337713"/>
                    </a:cubicBezTo>
                    <a:cubicBezTo>
                      <a:pt x="473297" y="340475"/>
                      <a:pt x="474631" y="344952"/>
                      <a:pt x="474916" y="348762"/>
                    </a:cubicBezTo>
                    <a:cubicBezTo>
                      <a:pt x="475488" y="357239"/>
                      <a:pt x="475393" y="365716"/>
                      <a:pt x="474916" y="374194"/>
                    </a:cubicBezTo>
                    <a:cubicBezTo>
                      <a:pt x="474726" y="377718"/>
                      <a:pt x="473869" y="382766"/>
                      <a:pt x="471488" y="384195"/>
                    </a:cubicBezTo>
                    <a:cubicBezTo>
                      <a:pt x="459867" y="391053"/>
                      <a:pt x="464915" y="401149"/>
                      <a:pt x="464058" y="411532"/>
                    </a:cubicBezTo>
                    <a:cubicBezTo>
                      <a:pt x="489585" y="411532"/>
                      <a:pt x="513874" y="411532"/>
                      <a:pt x="538067" y="411532"/>
                    </a:cubicBezTo>
                    <a:cubicBezTo>
                      <a:pt x="561308" y="411532"/>
                      <a:pt x="568738" y="419628"/>
                      <a:pt x="566928" y="442393"/>
                    </a:cubicBezTo>
                    <a:cubicBezTo>
                      <a:pt x="566071" y="453537"/>
                      <a:pt x="559498" y="459538"/>
                      <a:pt x="549211" y="462681"/>
                    </a:cubicBezTo>
                    <a:cubicBezTo>
                      <a:pt x="549211" y="466682"/>
                      <a:pt x="550164" y="470777"/>
                      <a:pt x="549021" y="473920"/>
                    </a:cubicBezTo>
                    <a:cubicBezTo>
                      <a:pt x="547306" y="478397"/>
                      <a:pt x="544544" y="485065"/>
                      <a:pt x="541210" y="485732"/>
                    </a:cubicBezTo>
                    <a:cubicBezTo>
                      <a:pt x="533876" y="487256"/>
                      <a:pt x="532924" y="480493"/>
                      <a:pt x="532733" y="474682"/>
                    </a:cubicBezTo>
                    <a:cubicBezTo>
                      <a:pt x="532638" y="470777"/>
                      <a:pt x="532733" y="466777"/>
                      <a:pt x="532733" y="462586"/>
                    </a:cubicBezTo>
                    <a:cubicBezTo>
                      <a:pt x="366046" y="462586"/>
                      <a:pt x="200977" y="462586"/>
                      <a:pt x="34576" y="462586"/>
                    </a:cubicBezTo>
                    <a:cubicBezTo>
                      <a:pt x="34576" y="484112"/>
                      <a:pt x="34290" y="504972"/>
                      <a:pt x="34957" y="525927"/>
                    </a:cubicBezTo>
                    <a:cubicBezTo>
                      <a:pt x="35052" y="528403"/>
                      <a:pt x="39433" y="531642"/>
                      <a:pt x="42576" y="532976"/>
                    </a:cubicBezTo>
                    <a:cubicBezTo>
                      <a:pt x="45434" y="534214"/>
                      <a:pt x="49149" y="533261"/>
                      <a:pt x="52388" y="533261"/>
                    </a:cubicBezTo>
                    <a:cubicBezTo>
                      <a:pt x="206597" y="533261"/>
                      <a:pt x="360807" y="533261"/>
                      <a:pt x="515017" y="533261"/>
                    </a:cubicBezTo>
                    <a:cubicBezTo>
                      <a:pt x="530447" y="533261"/>
                      <a:pt x="530066" y="533166"/>
                      <a:pt x="533114" y="518116"/>
                    </a:cubicBezTo>
                    <a:cubicBezTo>
                      <a:pt x="533781" y="514687"/>
                      <a:pt x="538163" y="512116"/>
                      <a:pt x="540830" y="509163"/>
                    </a:cubicBezTo>
                    <a:cubicBezTo>
                      <a:pt x="543592" y="512020"/>
                      <a:pt x="548164" y="514592"/>
                      <a:pt x="548735" y="517926"/>
                    </a:cubicBezTo>
                    <a:cubicBezTo>
                      <a:pt x="552355" y="537928"/>
                      <a:pt x="541972" y="550311"/>
                      <a:pt x="521684" y="550311"/>
                    </a:cubicBezTo>
                    <a:cubicBezTo>
                      <a:pt x="362712" y="550406"/>
                      <a:pt x="203644" y="550406"/>
                      <a:pt x="44672" y="550311"/>
                    </a:cubicBezTo>
                    <a:cubicBezTo>
                      <a:pt x="26194" y="550311"/>
                      <a:pt x="17907" y="541548"/>
                      <a:pt x="17716" y="522974"/>
                    </a:cubicBezTo>
                    <a:cubicBezTo>
                      <a:pt x="17621" y="503067"/>
                      <a:pt x="17716" y="483160"/>
                      <a:pt x="17716" y="465729"/>
                    </a:cubicBezTo>
                    <a:cubicBezTo>
                      <a:pt x="10858" y="459157"/>
                      <a:pt x="5429" y="454013"/>
                      <a:pt x="0" y="448870"/>
                    </a:cubicBezTo>
                    <a:cubicBezTo>
                      <a:pt x="190" y="441345"/>
                      <a:pt x="190" y="434011"/>
                      <a:pt x="190" y="426581"/>
                    </a:cubicBezTo>
                    <a:close/>
                    <a:moveTo>
                      <a:pt x="159353" y="411056"/>
                    </a:moveTo>
                    <a:cubicBezTo>
                      <a:pt x="163258" y="378766"/>
                      <a:pt x="167068" y="347714"/>
                      <a:pt x="170497" y="316568"/>
                    </a:cubicBezTo>
                    <a:cubicBezTo>
                      <a:pt x="170974" y="311900"/>
                      <a:pt x="169735" y="307043"/>
                      <a:pt x="169259" y="301994"/>
                    </a:cubicBezTo>
                    <a:cubicBezTo>
                      <a:pt x="150876" y="305899"/>
                      <a:pt x="149161" y="305042"/>
                      <a:pt x="141065" y="289040"/>
                    </a:cubicBezTo>
                    <a:cubicBezTo>
                      <a:pt x="135255" y="277610"/>
                      <a:pt x="129445" y="266085"/>
                      <a:pt x="123253" y="253798"/>
                    </a:cubicBezTo>
                    <a:cubicBezTo>
                      <a:pt x="105727" y="260751"/>
                      <a:pt x="88297" y="266561"/>
                      <a:pt x="71914" y="274467"/>
                    </a:cubicBezTo>
                    <a:cubicBezTo>
                      <a:pt x="57912" y="281135"/>
                      <a:pt x="48006" y="293327"/>
                      <a:pt x="47530" y="309043"/>
                    </a:cubicBezTo>
                    <a:cubicBezTo>
                      <a:pt x="46482" y="342761"/>
                      <a:pt x="47244" y="376670"/>
                      <a:pt x="47244" y="410865"/>
                    </a:cubicBezTo>
                    <a:cubicBezTo>
                      <a:pt x="60103" y="410865"/>
                      <a:pt x="72390" y="410865"/>
                      <a:pt x="85820" y="410865"/>
                    </a:cubicBezTo>
                    <a:cubicBezTo>
                      <a:pt x="85820" y="406579"/>
                      <a:pt x="85820" y="402959"/>
                      <a:pt x="85820" y="399340"/>
                    </a:cubicBezTo>
                    <a:cubicBezTo>
                      <a:pt x="85820" y="378670"/>
                      <a:pt x="85725" y="358097"/>
                      <a:pt x="85915" y="337427"/>
                    </a:cubicBezTo>
                    <a:cubicBezTo>
                      <a:pt x="86011" y="330855"/>
                      <a:pt x="83629" y="321235"/>
                      <a:pt x="93821" y="320949"/>
                    </a:cubicBezTo>
                    <a:cubicBezTo>
                      <a:pt x="104203" y="320663"/>
                      <a:pt x="102013" y="330188"/>
                      <a:pt x="102203" y="336856"/>
                    </a:cubicBezTo>
                    <a:cubicBezTo>
                      <a:pt x="102394" y="344571"/>
                      <a:pt x="102203" y="352286"/>
                      <a:pt x="102203" y="360097"/>
                    </a:cubicBezTo>
                    <a:cubicBezTo>
                      <a:pt x="102203" y="376956"/>
                      <a:pt x="102203" y="393720"/>
                      <a:pt x="102203" y="410960"/>
                    </a:cubicBezTo>
                    <a:cubicBezTo>
                      <a:pt x="121825" y="411056"/>
                      <a:pt x="140113" y="411056"/>
                      <a:pt x="159353" y="411056"/>
                    </a:cubicBezTo>
                    <a:close/>
                    <a:moveTo>
                      <a:pt x="141065" y="113018"/>
                    </a:moveTo>
                    <a:cubicBezTo>
                      <a:pt x="141065" y="125972"/>
                      <a:pt x="140494" y="140260"/>
                      <a:pt x="141160" y="154643"/>
                    </a:cubicBezTo>
                    <a:cubicBezTo>
                      <a:pt x="142589" y="184837"/>
                      <a:pt x="165068" y="205887"/>
                      <a:pt x="194215" y="205030"/>
                    </a:cubicBezTo>
                    <a:cubicBezTo>
                      <a:pt x="222028" y="204268"/>
                      <a:pt x="242888" y="182360"/>
                      <a:pt x="243554" y="153023"/>
                    </a:cubicBezTo>
                    <a:cubicBezTo>
                      <a:pt x="243840" y="140165"/>
                      <a:pt x="242697" y="127211"/>
                      <a:pt x="243935" y="114447"/>
                    </a:cubicBezTo>
                    <a:cubicBezTo>
                      <a:pt x="245173" y="101779"/>
                      <a:pt x="236315" y="95587"/>
                      <a:pt x="228886" y="89491"/>
                    </a:cubicBezTo>
                    <a:cubicBezTo>
                      <a:pt x="226314" y="87491"/>
                      <a:pt x="218122" y="92349"/>
                      <a:pt x="212598" y="94254"/>
                    </a:cubicBezTo>
                    <a:cubicBezTo>
                      <a:pt x="208502" y="95778"/>
                      <a:pt x="204597" y="98255"/>
                      <a:pt x="200406" y="99302"/>
                    </a:cubicBezTo>
                    <a:cubicBezTo>
                      <a:pt x="181165" y="103874"/>
                      <a:pt x="161925" y="108161"/>
                      <a:pt x="141065" y="113018"/>
                    </a:cubicBezTo>
                    <a:close/>
                    <a:moveTo>
                      <a:pt x="18002" y="429058"/>
                    </a:moveTo>
                    <a:cubicBezTo>
                      <a:pt x="15621" y="445345"/>
                      <a:pt x="15907" y="445727"/>
                      <a:pt x="30099" y="445727"/>
                    </a:cubicBezTo>
                    <a:cubicBezTo>
                      <a:pt x="199072" y="445727"/>
                      <a:pt x="368046" y="445727"/>
                      <a:pt x="537019" y="445727"/>
                    </a:cubicBezTo>
                    <a:cubicBezTo>
                      <a:pt x="551307" y="445727"/>
                      <a:pt x="552545" y="443917"/>
                      <a:pt x="548259" y="429058"/>
                    </a:cubicBezTo>
                    <a:cubicBezTo>
                      <a:pt x="371856" y="429058"/>
                      <a:pt x="195263" y="429058"/>
                      <a:pt x="18002" y="429058"/>
                    </a:cubicBezTo>
                    <a:close/>
                    <a:moveTo>
                      <a:pt x="262414" y="101112"/>
                    </a:moveTo>
                    <a:cubicBezTo>
                      <a:pt x="268319" y="72537"/>
                      <a:pt x="254317" y="41295"/>
                      <a:pt x="228695" y="26341"/>
                    </a:cubicBezTo>
                    <a:cubicBezTo>
                      <a:pt x="201073" y="10244"/>
                      <a:pt x="167640" y="13863"/>
                      <a:pt x="143637" y="35294"/>
                    </a:cubicBezTo>
                    <a:cubicBezTo>
                      <a:pt x="125254" y="51868"/>
                      <a:pt x="114967" y="84729"/>
                      <a:pt x="122110" y="101302"/>
                    </a:cubicBezTo>
                    <a:cubicBezTo>
                      <a:pt x="128111" y="98445"/>
                      <a:pt x="134207" y="93111"/>
                      <a:pt x="140113" y="93206"/>
                    </a:cubicBezTo>
                    <a:cubicBezTo>
                      <a:pt x="168592" y="93587"/>
                      <a:pt x="194691" y="86253"/>
                      <a:pt x="218980" y="71870"/>
                    </a:cubicBezTo>
                    <a:cubicBezTo>
                      <a:pt x="226314" y="67584"/>
                      <a:pt x="233076" y="68441"/>
                      <a:pt x="238887" y="74823"/>
                    </a:cubicBezTo>
                    <a:cubicBezTo>
                      <a:pt x="246697" y="83491"/>
                      <a:pt x="254413" y="92158"/>
                      <a:pt x="262414" y="101112"/>
                    </a:cubicBezTo>
                    <a:close/>
                    <a:moveTo>
                      <a:pt x="215551" y="301328"/>
                    </a:moveTo>
                    <a:cubicBezTo>
                      <a:pt x="215455" y="339047"/>
                      <a:pt x="223266" y="374670"/>
                      <a:pt x="226314" y="410674"/>
                    </a:cubicBezTo>
                    <a:cubicBezTo>
                      <a:pt x="239363" y="410674"/>
                      <a:pt x="251269" y="410674"/>
                      <a:pt x="263080" y="410674"/>
                    </a:cubicBezTo>
                    <a:cubicBezTo>
                      <a:pt x="265652" y="396578"/>
                      <a:pt x="258127" y="380480"/>
                      <a:pt x="274415" y="371241"/>
                    </a:cubicBezTo>
                    <a:cubicBezTo>
                      <a:pt x="275082" y="370860"/>
                      <a:pt x="274796" y="368479"/>
                      <a:pt x="274796" y="366955"/>
                    </a:cubicBezTo>
                    <a:cubicBezTo>
                      <a:pt x="274796" y="358382"/>
                      <a:pt x="275463" y="350857"/>
                      <a:pt x="266795" y="343904"/>
                    </a:cubicBezTo>
                    <a:cubicBezTo>
                      <a:pt x="258413" y="337237"/>
                      <a:pt x="263842" y="304090"/>
                      <a:pt x="272224" y="295327"/>
                    </a:cubicBezTo>
                    <a:cubicBezTo>
                      <a:pt x="273939" y="293517"/>
                      <a:pt x="274701" y="290183"/>
                      <a:pt x="274701" y="287611"/>
                    </a:cubicBezTo>
                    <a:cubicBezTo>
                      <a:pt x="274987" y="278182"/>
                      <a:pt x="274796" y="268847"/>
                      <a:pt x="274796" y="258656"/>
                    </a:cubicBezTo>
                    <a:cubicBezTo>
                      <a:pt x="271367" y="257417"/>
                      <a:pt x="267081" y="255893"/>
                      <a:pt x="262223" y="254083"/>
                    </a:cubicBezTo>
                    <a:cubicBezTo>
                      <a:pt x="255841" y="266847"/>
                      <a:pt x="249841" y="278944"/>
                      <a:pt x="243649" y="291040"/>
                    </a:cubicBezTo>
                    <a:cubicBezTo>
                      <a:pt x="236791" y="304661"/>
                      <a:pt x="233553" y="306185"/>
                      <a:pt x="215551" y="301328"/>
                    </a:cubicBezTo>
                    <a:close/>
                    <a:moveTo>
                      <a:pt x="281083" y="333046"/>
                    </a:moveTo>
                    <a:cubicBezTo>
                      <a:pt x="336613" y="333046"/>
                      <a:pt x="391382" y="333046"/>
                      <a:pt x="446722" y="333046"/>
                    </a:cubicBezTo>
                    <a:cubicBezTo>
                      <a:pt x="446722" y="325711"/>
                      <a:pt x="446722" y="318949"/>
                      <a:pt x="446722" y="311805"/>
                    </a:cubicBezTo>
                    <a:cubicBezTo>
                      <a:pt x="391287" y="311805"/>
                      <a:pt x="336518" y="311805"/>
                      <a:pt x="281083" y="311805"/>
                    </a:cubicBezTo>
                    <a:cubicBezTo>
                      <a:pt x="281083" y="318853"/>
                      <a:pt x="281083" y="325331"/>
                      <a:pt x="281083" y="333046"/>
                    </a:cubicBezTo>
                    <a:close/>
                    <a:moveTo>
                      <a:pt x="292227" y="372098"/>
                    </a:moveTo>
                    <a:cubicBezTo>
                      <a:pt x="348329" y="372098"/>
                      <a:pt x="403003" y="372098"/>
                      <a:pt x="457676" y="372098"/>
                    </a:cubicBezTo>
                    <a:cubicBezTo>
                      <a:pt x="457676" y="364478"/>
                      <a:pt x="457676" y="357715"/>
                      <a:pt x="457676" y="351048"/>
                    </a:cubicBezTo>
                    <a:cubicBezTo>
                      <a:pt x="402145" y="351048"/>
                      <a:pt x="347472" y="351048"/>
                      <a:pt x="292227" y="351048"/>
                    </a:cubicBezTo>
                    <a:cubicBezTo>
                      <a:pt x="292227" y="358287"/>
                      <a:pt x="292227" y="364859"/>
                      <a:pt x="292227" y="372098"/>
                    </a:cubicBezTo>
                    <a:close/>
                    <a:moveTo>
                      <a:pt x="446818" y="389815"/>
                    </a:moveTo>
                    <a:cubicBezTo>
                      <a:pt x="391192" y="389815"/>
                      <a:pt x="336423" y="389815"/>
                      <a:pt x="281273" y="389815"/>
                    </a:cubicBezTo>
                    <a:cubicBezTo>
                      <a:pt x="281273" y="397244"/>
                      <a:pt x="281273" y="403912"/>
                      <a:pt x="281273" y="410960"/>
                    </a:cubicBezTo>
                    <a:cubicBezTo>
                      <a:pt x="336804" y="410960"/>
                      <a:pt x="391573" y="410960"/>
                      <a:pt x="446818" y="410960"/>
                    </a:cubicBezTo>
                    <a:cubicBezTo>
                      <a:pt x="446818" y="403816"/>
                      <a:pt x="446818" y="397340"/>
                      <a:pt x="446818" y="389815"/>
                    </a:cubicBezTo>
                    <a:close/>
                    <a:moveTo>
                      <a:pt x="209455" y="410865"/>
                    </a:moveTo>
                    <a:cubicBezTo>
                      <a:pt x="205930" y="380385"/>
                      <a:pt x="202597" y="350762"/>
                      <a:pt x="198787" y="321330"/>
                    </a:cubicBezTo>
                    <a:cubicBezTo>
                      <a:pt x="198406" y="318758"/>
                      <a:pt x="194786" y="316568"/>
                      <a:pt x="192691" y="314186"/>
                    </a:cubicBezTo>
                    <a:cubicBezTo>
                      <a:pt x="190690" y="316663"/>
                      <a:pt x="187642" y="318853"/>
                      <a:pt x="186880" y="321711"/>
                    </a:cubicBezTo>
                    <a:cubicBezTo>
                      <a:pt x="185451" y="326950"/>
                      <a:pt x="185356" y="332569"/>
                      <a:pt x="184785" y="338094"/>
                    </a:cubicBezTo>
                    <a:cubicBezTo>
                      <a:pt x="182023" y="362097"/>
                      <a:pt x="179165" y="386100"/>
                      <a:pt x="176308" y="410865"/>
                    </a:cubicBezTo>
                    <a:cubicBezTo>
                      <a:pt x="187642" y="410865"/>
                      <a:pt x="197834" y="410865"/>
                      <a:pt x="209455" y="410865"/>
                    </a:cubicBezTo>
                    <a:close/>
                    <a:moveTo>
                      <a:pt x="217741" y="219603"/>
                    </a:moveTo>
                    <a:cubicBezTo>
                      <a:pt x="200120" y="219603"/>
                      <a:pt x="184594" y="219603"/>
                      <a:pt x="167735" y="219603"/>
                    </a:cubicBezTo>
                    <a:cubicBezTo>
                      <a:pt x="168973" y="237129"/>
                      <a:pt x="184213" y="245416"/>
                      <a:pt x="193453" y="259894"/>
                    </a:cubicBezTo>
                    <a:cubicBezTo>
                      <a:pt x="200977" y="244178"/>
                      <a:pt x="218122" y="236939"/>
                      <a:pt x="217741" y="219603"/>
                    </a:cubicBezTo>
                    <a:close/>
                    <a:moveTo>
                      <a:pt x="139541" y="248749"/>
                    </a:moveTo>
                    <a:cubicBezTo>
                      <a:pt x="145637" y="261037"/>
                      <a:pt x="151828" y="273324"/>
                      <a:pt x="158401" y="286373"/>
                    </a:cubicBezTo>
                    <a:cubicBezTo>
                      <a:pt x="164020" y="282468"/>
                      <a:pt x="168592" y="279325"/>
                      <a:pt x="172974" y="276086"/>
                    </a:cubicBezTo>
                    <a:cubicBezTo>
                      <a:pt x="175355" y="274372"/>
                      <a:pt x="177546" y="272467"/>
                      <a:pt x="180499" y="270086"/>
                    </a:cubicBezTo>
                    <a:cubicBezTo>
                      <a:pt x="175641" y="264085"/>
                      <a:pt x="171069" y="258370"/>
                      <a:pt x="166497" y="252750"/>
                    </a:cubicBezTo>
                    <a:cubicBezTo>
                      <a:pt x="155734" y="239606"/>
                      <a:pt x="155638" y="239606"/>
                      <a:pt x="139541" y="248749"/>
                    </a:cubicBezTo>
                    <a:close/>
                    <a:moveTo>
                      <a:pt x="247078" y="247130"/>
                    </a:moveTo>
                    <a:cubicBezTo>
                      <a:pt x="239744" y="245320"/>
                      <a:pt x="231172" y="240748"/>
                      <a:pt x="228600" y="242939"/>
                    </a:cubicBezTo>
                    <a:cubicBezTo>
                      <a:pt x="219646" y="250845"/>
                      <a:pt x="212788" y="261037"/>
                      <a:pt x="204883" y="270657"/>
                    </a:cubicBezTo>
                    <a:cubicBezTo>
                      <a:pt x="213455" y="276658"/>
                      <a:pt x="220027" y="281325"/>
                      <a:pt x="227362" y="286469"/>
                    </a:cubicBezTo>
                    <a:cubicBezTo>
                      <a:pt x="233934" y="273324"/>
                      <a:pt x="239934" y="261227"/>
                      <a:pt x="247078" y="247130"/>
                    </a:cubicBezTo>
                    <a:close/>
                    <a:moveTo>
                      <a:pt x="193548" y="281801"/>
                    </a:moveTo>
                    <a:cubicBezTo>
                      <a:pt x="188595" y="285707"/>
                      <a:pt x="184785" y="288659"/>
                      <a:pt x="180975" y="291612"/>
                    </a:cubicBezTo>
                    <a:cubicBezTo>
                      <a:pt x="181165" y="293136"/>
                      <a:pt x="181451" y="294565"/>
                      <a:pt x="181642" y="296089"/>
                    </a:cubicBezTo>
                    <a:cubicBezTo>
                      <a:pt x="187547" y="296565"/>
                      <a:pt x="193548" y="297422"/>
                      <a:pt x="199453" y="297327"/>
                    </a:cubicBezTo>
                    <a:cubicBezTo>
                      <a:pt x="200882" y="297327"/>
                      <a:pt x="203740" y="293327"/>
                      <a:pt x="203549" y="293041"/>
                    </a:cubicBezTo>
                    <a:cubicBezTo>
                      <a:pt x="200596" y="289231"/>
                      <a:pt x="197167" y="285802"/>
                      <a:pt x="193548" y="281801"/>
                    </a:cubicBezTo>
                    <a:close/>
                    <a:moveTo>
                      <a:pt x="260604" y="144927"/>
                    </a:moveTo>
                    <a:cubicBezTo>
                      <a:pt x="262128" y="145498"/>
                      <a:pt x="263652" y="146070"/>
                      <a:pt x="265176" y="146641"/>
                    </a:cubicBezTo>
                    <a:cubicBezTo>
                      <a:pt x="266986" y="141403"/>
                      <a:pt x="270129" y="136259"/>
                      <a:pt x="270129" y="131020"/>
                    </a:cubicBezTo>
                    <a:cubicBezTo>
                      <a:pt x="270129" y="127306"/>
                      <a:pt x="265843" y="123686"/>
                      <a:pt x="263461" y="119972"/>
                    </a:cubicBezTo>
                    <a:cubicBezTo>
                      <a:pt x="262509" y="120543"/>
                      <a:pt x="261651" y="121115"/>
                      <a:pt x="260699" y="121591"/>
                    </a:cubicBezTo>
                    <a:cubicBezTo>
                      <a:pt x="260604" y="129401"/>
                      <a:pt x="260604" y="137212"/>
                      <a:pt x="260604" y="144927"/>
                    </a:cubicBezTo>
                    <a:close/>
                    <a:moveTo>
                      <a:pt x="123253" y="146546"/>
                    </a:moveTo>
                    <a:cubicBezTo>
                      <a:pt x="123253" y="137498"/>
                      <a:pt x="123253" y="129497"/>
                      <a:pt x="123253" y="121019"/>
                    </a:cubicBezTo>
                    <a:cubicBezTo>
                      <a:pt x="110014" y="129020"/>
                      <a:pt x="110014" y="138069"/>
                      <a:pt x="123253" y="1465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D83A8EE5-4299-26C8-5AA9-DE8634E1B20C}"/>
                  </a:ext>
                </a:extLst>
              </p:cNvPr>
              <p:cNvSpPr/>
              <p:nvPr/>
            </p:nvSpPr>
            <p:spPr>
              <a:xfrm>
                <a:off x="8398709" y="4108449"/>
                <a:ext cx="95628" cy="26899"/>
              </a:xfrm>
              <a:custGeom>
                <a:avLst/>
                <a:gdLst>
                  <a:gd name="connsiteX0" fmla="*/ 144215 w 166227"/>
                  <a:gd name="connsiteY0" fmla="*/ 0 h 46757"/>
                  <a:gd name="connsiteX1" fmla="*/ 148977 w 166227"/>
                  <a:gd name="connsiteY1" fmla="*/ 2191 h 46757"/>
                  <a:gd name="connsiteX2" fmla="*/ 166122 w 166227"/>
                  <a:gd name="connsiteY2" fmla="*/ 26003 h 46757"/>
                  <a:gd name="connsiteX3" fmla="*/ 143738 w 166227"/>
                  <a:gd name="connsiteY3" fmla="*/ 46482 h 46757"/>
                  <a:gd name="connsiteX4" fmla="*/ 114973 w 166227"/>
                  <a:gd name="connsiteY4" fmla="*/ 46672 h 46757"/>
                  <a:gd name="connsiteX5" fmla="*/ 32010 w 166227"/>
                  <a:gd name="connsiteY5" fmla="*/ 46672 h 46757"/>
                  <a:gd name="connsiteX6" fmla="*/ 387 w 166227"/>
                  <a:gd name="connsiteY6" fmla="*/ 27908 h 46757"/>
                  <a:gd name="connsiteX7" fmla="*/ 22390 w 166227"/>
                  <a:gd name="connsiteY7" fmla="*/ 0 h 46757"/>
                  <a:gd name="connsiteX8" fmla="*/ 144215 w 166227"/>
                  <a:gd name="connsiteY8" fmla="*/ 0 h 46757"/>
                  <a:gd name="connsiteX9" fmla="*/ 83254 w 166227"/>
                  <a:gd name="connsiteY9" fmla="*/ 17717 h 46757"/>
                  <a:gd name="connsiteX10" fmla="*/ 28105 w 166227"/>
                  <a:gd name="connsiteY10" fmla="*/ 18002 h 46757"/>
                  <a:gd name="connsiteX11" fmla="*/ 16770 w 166227"/>
                  <a:gd name="connsiteY11" fmla="*/ 23813 h 46757"/>
                  <a:gd name="connsiteX12" fmla="*/ 27533 w 166227"/>
                  <a:gd name="connsiteY12" fmla="*/ 30194 h 46757"/>
                  <a:gd name="connsiteX13" fmla="*/ 137833 w 166227"/>
                  <a:gd name="connsiteY13" fmla="*/ 30194 h 46757"/>
                  <a:gd name="connsiteX14" fmla="*/ 148977 w 166227"/>
                  <a:gd name="connsiteY14" fmla="*/ 24289 h 46757"/>
                  <a:gd name="connsiteX15" fmla="*/ 137261 w 166227"/>
                  <a:gd name="connsiteY15" fmla="*/ 18097 h 46757"/>
                  <a:gd name="connsiteX16" fmla="*/ 83254 w 166227"/>
                  <a:gd name="connsiteY16" fmla="*/ 17717 h 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66227" h="46757">
                    <a:moveTo>
                      <a:pt x="144215" y="0"/>
                    </a:moveTo>
                    <a:cubicBezTo>
                      <a:pt x="145834" y="762"/>
                      <a:pt x="147358" y="1619"/>
                      <a:pt x="148977" y="2191"/>
                    </a:cubicBezTo>
                    <a:cubicBezTo>
                      <a:pt x="160312" y="5810"/>
                      <a:pt x="167170" y="15240"/>
                      <a:pt x="166122" y="26003"/>
                    </a:cubicBezTo>
                    <a:cubicBezTo>
                      <a:pt x="164979" y="37433"/>
                      <a:pt x="156216" y="45815"/>
                      <a:pt x="143738" y="46482"/>
                    </a:cubicBezTo>
                    <a:cubicBezTo>
                      <a:pt x="134213" y="46958"/>
                      <a:pt x="124593" y="46672"/>
                      <a:pt x="114973" y="46672"/>
                    </a:cubicBezTo>
                    <a:cubicBezTo>
                      <a:pt x="87350" y="46672"/>
                      <a:pt x="59632" y="46672"/>
                      <a:pt x="32010" y="46672"/>
                    </a:cubicBezTo>
                    <a:cubicBezTo>
                      <a:pt x="12103" y="46672"/>
                      <a:pt x="2482" y="40958"/>
                      <a:pt x="387" y="27908"/>
                    </a:cubicBezTo>
                    <a:cubicBezTo>
                      <a:pt x="-1709" y="14859"/>
                      <a:pt x="4578" y="6858"/>
                      <a:pt x="22390" y="0"/>
                    </a:cubicBezTo>
                    <a:cubicBezTo>
                      <a:pt x="62966" y="0"/>
                      <a:pt x="103638" y="0"/>
                      <a:pt x="144215" y="0"/>
                    </a:cubicBezTo>
                    <a:close/>
                    <a:moveTo>
                      <a:pt x="83254" y="17717"/>
                    </a:moveTo>
                    <a:cubicBezTo>
                      <a:pt x="64871" y="17717"/>
                      <a:pt x="46488" y="17335"/>
                      <a:pt x="28105" y="18002"/>
                    </a:cubicBezTo>
                    <a:cubicBezTo>
                      <a:pt x="24295" y="18097"/>
                      <a:pt x="20580" y="21717"/>
                      <a:pt x="16770" y="23813"/>
                    </a:cubicBezTo>
                    <a:cubicBezTo>
                      <a:pt x="20390" y="26003"/>
                      <a:pt x="23914" y="30099"/>
                      <a:pt x="27533" y="30194"/>
                    </a:cubicBezTo>
                    <a:cubicBezTo>
                      <a:pt x="64300" y="30671"/>
                      <a:pt x="101066" y="30671"/>
                      <a:pt x="137833" y="30194"/>
                    </a:cubicBezTo>
                    <a:cubicBezTo>
                      <a:pt x="141548" y="30194"/>
                      <a:pt x="145262" y="26384"/>
                      <a:pt x="148977" y="24289"/>
                    </a:cubicBezTo>
                    <a:cubicBezTo>
                      <a:pt x="145072" y="22098"/>
                      <a:pt x="141262" y="18193"/>
                      <a:pt x="137261" y="18097"/>
                    </a:cubicBezTo>
                    <a:cubicBezTo>
                      <a:pt x="119354" y="17335"/>
                      <a:pt x="101352" y="17717"/>
                      <a:pt x="83254" y="177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9" name="任意多边形: 形状 18">
                <a:extLst>
                  <a:ext uri="{FF2B5EF4-FFF2-40B4-BE49-F238E27FC236}">
                    <a16:creationId xmlns:a16="http://schemas.microsoft.com/office/drawing/2014/main" id="{41AA7E80-3A9F-E86F-1080-05197AD99561}"/>
                  </a:ext>
                </a:extLst>
              </p:cNvPr>
              <p:cNvSpPr/>
              <p:nvPr/>
            </p:nvSpPr>
            <p:spPr>
              <a:xfrm>
                <a:off x="8398766" y="4159957"/>
                <a:ext cx="95621" cy="26351"/>
              </a:xfrm>
              <a:custGeom>
                <a:avLst/>
                <a:gdLst>
                  <a:gd name="connsiteX0" fmla="*/ 82489 w 166214"/>
                  <a:gd name="connsiteY0" fmla="*/ 45720 h 45804"/>
                  <a:gd name="connsiteX1" fmla="*/ 26101 w 166214"/>
                  <a:gd name="connsiteY1" fmla="*/ 45720 h 45804"/>
                  <a:gd name="connsiteX2" fmla="*/ 3 w 166214"/>
                  <a:gd name="connsiteY2" fmla="*/ 23336 h 45804"/>
                  <a:gd name="connsiteX3" fmla="*/ 25434 w 166214"/>
                  <a:gd name="connsiteY3" fmla="*/ 286 h 45804"/>
                  <a:gd name="connsiteX4" fmla="*/ 140497 w 166214"/>
                  <a:gd name="connsiteY4" fmla="*/ 286 h 45804"/>
                  <a:gd name="connsiteX5" fmla="*/ 166214 w 166214"/>
                  <a:gd name="connsiteY5" fmla="*/ 23241 h 45804"/>
                  <a:gd name="connsiteX6" fmla="*/ 140020 w 166214"/>
                  <a:gd name="connsiteY6" fmla="*/ 45720 h 45804"/>
                  <a:gd name="connsiteX7" fmla="*/ 82489 w 166214"/>
                  <a:gd name="connsiteY7" fmla="*/ 45720 h 45804"/>
                  <a:gd name="connsiteX8" fmla="*/ 82108 w 166214"/>
                  <a:gd name="connsiteY8" fmla="*/ 16764 h 45804"/>
                  <a:gd name="connsiteX9" fmla="*/ 28006 w 166214"/>
                  <a:gd name="connsiteY9" fmla="*/ 17050 h 45804"/>
                  <a:gd name="connsiteX10" fmla="*/ 16767 w 166214"/>
                  <a:gd name="connsiteY10" fmla="*/ 22765 h 45804"/>
                  <a:gd name="connsiteX11" fmla="*/ 27625 w 166214"/>
                  <a:gd name="connsiteY11" fmla="*/ 29146 h 45804"/>
                  <a:gd name="connsiteX12" fmla="*/ 137925 w 166214"/>
                  <a:gd name="connsiteY12" fmla="*/ 29146 h 45804"/>
                  <a:gd name="connsiteX13" fmla="*/ 148974 w 166214"/>
                  <a:gd name="connsiteY13" fmla="*/ 23146 h 45804"/>
                  <a:gd name="connsiteX14" fmla="*/ 137258 w 166214"/>
                  <a:gd name="connsiteY14" fmla="*/ 16954 h 45804"/>
                  <a:gd name="connsiteX15" fmla="*/ 82108 w 166214"/>
                  <a:gd name="connsiteY15" fmla="*/ 16764 h 45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14" h="45804">
                    <a:moveTo>
                      <a:pt x="82489" y="45720"/>
                    </a:moveTo>
                    <a:cubicBezTo>
                      <a:pt x="63725" y="45720"/>
                      <a:pt x="44866" y="45911"/>
                      <a:pt x="26101" y="45720"/>
                    </a:cubicBezTo>
                    <a:cubicBezTo>
                      <a:pt x="10004" y="45529"/>
                      <a:pt x="193" y="36957"/>
                      <a:pt x="3" y="23336"/>
                    </a:cubicBezTo>
                    <a:cubicBezTo>
                      <a:pt x="-188" y="9716"/>
                      <a:pt x="9242" y="476"/>
                      <a:pt x="25434" y="286"/>
                    </a:cubicBezTo>
                    <a:cubicBezTo>
                      <a:pt x="63820" y="-95"/>
                      <a:pt x="102111" y="-95"/>
                      <a:pt x="140497" y="286"/>
                    </a:cubicBezTo>
                    <a:cubicBezTo>
                      <a:pt x="156499" y="476"/>
                      <a:pt x="166309" y="9906"/>
                      <a:pt x="166214" y="23241"/>
                    </a:cubicBezTo>
                    <a:cubicBezTo>
                      <a:pt x="166024" y="36576"/>
                      <a:pt x="155832" y="45529"/>
                      <a:pt x="140020" y="45720"/>
                    </a:cubicBezTo>
                    <a:cubicBezTo>
                      <a:pt x="120780" y="45911"/>
                      <a:pt x="101634" y="45720"/>
                      <a:pt x="82489" y="45720"/>
                    </a:cubicBezTo>
                    <a:close/>
                    <a:moveTo>
                      <a:pt x="82108" y="16764"/>
                    </a:moveTo>
                    <a:cubicBezTo>
                      <a:pt x="64106" y="16764"/>
                      <a:pt x="46008" y="16383"/>
                      <a:pt x="28006" y="17050"/>
                    </a:cubicBezTo>
                    <a:cubicBezTo>
                      <a:pt x="24196" y="17145"/>
                      <a:pt x="20482" y="20765"/>
                      <a:pt x="16767" y="22765"/>
                    </a:cubicBezTo>
                    <a:cubicBezTo>
                      <a:pt x="20386" y="24956"/>
                      <a:pt x="23910" y="29051"/>
                      <a:pt x="27625" y="29146"/>
                    </a:cubicBezTo>
                    <a:cubicBezTo>
                      <a:pt x="64392" y="29623"/>
                      <a:pt x="101158" y="29623"/>
                      <a:pt x="137925" y="29146"/>
                    </a:cubicBezTo>
                    <a:cubicBezTo>
                      <a:pt x="141640" y="29146"/>
                      <a:pt x="145354" y="25241"/>
                      <a:pt x="148974" y="23146"/>
                    </a:cubicBezTo>
                    <a:cubicBezTo>
                      <a:pt x="145068" y="20955"/>
                      <a:pt x="141163" y="17145"/>
                      <a:pt x="137258" y="16954"/>
                    </a:cubicBezTo>
                    <a:cubicBezTo>
                      <a:pt x="118875" y="16383"/>
                      <a:pt x="100491" y="16764"/>
                      <a:pt x="82108" y="1676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28FD55F9-F31D-6FF6-276D-B5E907D8C077}"/>
                  </a:ext>
                </a:extLst>
              </p:cNvPr>
              <p:cNvSpPr/>
              <p:nvPr/>
            </p:nvSpPr>
            <p:spPr>
              <a:xfrm>
                <a:off x="8398816" y="4210877"/>
                <a:ext cx="95639" cy="26367"/>
              </a:xfrm>
              <a:custGeom>
                <a:avLst/>
                <a:gdLst>
                  <a:gd name="connsiteX0" fmla="*/ 82783 w 166245"/>
                  <a:gd name="connsiteY0" fmla="*/ 45792 h 45833"/>
                  <a:gd name="connsiteX1" fmla="*/ 26396 w 166245"/>
                  <a:gd name="connsiteY1" fmla="*/ 45792 h 45833"/>
                  <a:gd name="connsiteX2" fmla="*/ 11 w 166245"/>
                  <a:gd name="connsiteY2" fmla="*/ 23789 h 45833"/>
                  <a:gd name="connsiteX3" fmla="*/ 25062 w 166245"/>
                  <a:gd name="connsiteY3" fmla="*/ 357 h 45833"/>
                  <a:gd name="connsiteX4" fmla="*/ 141267 w 166245"/>
                  <a:gd name="connsiteY4" fmla="*/ 357 h 45833"/>
                  <a:gd name="connsiteX5" fmla="*/ 166222 w 166245"/>
                  <a:gd name="connsiteY5" fmla="*/ 24075 h 45833"/>
                  <a:gd name="connsiteX6" fmla="*/ 140410 w 166245"/>
                  <a:gd name="connsiteY6" fmla="*/ 45792 h 45833"/>
                  <a:gd name="connsiteX7" fmla="*/ 82783 w 166245"/>
                  <a:gd name="connsiteY7" fmla="*/ 45792 h 45833"/>
                  <a:gd name="connsiteX8" fmla="*/ 83355 w 166245"/>
                  <a:gd name="connsiteY8" fmla="*/ 16835 h 45833"/>
                  <a:gd name="connsiteX9" fmla="*/ 27062 w 166245"/>
                  <a:gd name="connsiteY9" fmla="*/ 17121 h 45833"/>
                  <a:gd name="connsiteX10" fmla="*/ 16585 w 166245"/>
                  <a:gd name="connsiteY10" fmla="*/ 22550 h 45833"/>
                  <a:gd name="connsiteX11" fmla="*/ 27157 w 166245"/>
                  <a:gd name="connsiteY11" fmla="*/ 29123 h 45833"/>
                  <a:gd name="connsiteX12" fmla="*/ 138600 w 166245"/>
                  <a:gd name="connsiteY12" fmla="*/ 29123 h 45833"/>
                  <a:gd name="connsiteX13" fmla="*/ 148982 w 166245"/>
                  <a:gd name="connsiteY13" fmla="*/ 22455 h 45833"/>
                  <a:gd name="connsiteX14" fmla="*/ 138505 w 166245"/>
                  <a:gd name="connsiteY14" fmla="*/ 17121 h 45833"/>
                  <a:gd name="connsiteX15" fmla="*/ 83355 w 166245"/>
                  <a:gd name="connsiteY15" fmla="*/ 16835 h 45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45" h="45833">
                    <a:moveTo>
                      <a:pt x="82783" y="45792"/>
                    </a:moveTo>
                    <a:cubicBezTo>
                      <a:pt x="64019" y="45792"/>
                      <a:pt x="45160" y="45887"/>
                      <a:pt x="26396" y="45792"/>
                    </a:cubicBezTo>
                    <a:cubicBezTo>
                      <a:pt x="10203" y="45696"/>
                      <a:pt x="297" y="37314"/>
                      <a:pt x="11" y="23789"/>
                    </a:cubicBezTo>
                    <a:cubicBezTo>
                      <a:pt x="-370" y="10168"/>
                      <a:pt x="9060" y="548"/>
                      <a:pt x="25062" y="357"/>
                    </a:cubicBezTo>
                    <a:cubicBezTo>
                      <a:pt x="63733" y="-119"/>
                      <a:pt x="102500" y="-119"/>
                      <a:pt x="141267" y="357"/>
                    </a:cubicBezTo>
                    <a:cubicBezTo>
                      <a:pt x="156888" y="548"/>
                      <a:pt x="166794" y="10835"/>
                      <a:pt x="166222" y="24075"/>
                    </a:cubicBezTo>
                    <a:cubicBezTo>
                      <a:pt x="165651" y="37029"/>
                      <a:pt x="155650" y="45601"/>
                      <a:pt x="140410" y="45792"/>
                    </a:cubicBezTo>
                    <a:cubicBezTo>
                      <a:pt x="121074" y="45887"/>
                      <a:pt x="101929" y="45792"/>
                      <a:pt x="82783" y="45792"/>
                    </a:cubicBezTo>
                    <a:close/>
                    <a:moveTo>
                      <a:pt x="83355" y="16835"/>
                    </a:moveTo>
                    <a:cubicBezTo>
                      <a:pt x="64591" y="16835"/>
                      <a:pt x="45827" y="16550"/>
                      <a:pt x="27062" y="17121"/>
                    </a:cubicBezTo>
                    <a:cubicBezTo>
                      <a:pt x="23538" y="17217"/>
                      <a:pt x="20014" y="20646"/>
                      <a:pt x="16585" y="22550"/>
                    </a:cubicBezTo>
                    <a:cubicBezTo>
                      <a:pt x="20109" y="24837"/>
                      <a:pt x="23633" y="29123"/>
                      <a:pt x="27157" y="29123"/>
                    </a:cubicBezTo>
                    <a:cubicBezTo>
                      <a:pt x="64305" y="29599"/>
                      <a:pt x="101453" y="29599"/>
                      <a:pt x="138600" y="29123"/>
                    </a:cubicBezTo>
                    <a:cubicBezTo>
                      <a:pt x="142124" y="29123"/>
                      <a:pt x="145458" y="24741"/>
                      <a:pt x="148982" y="22455"/>
                    </a:cubicBezTo>
                    <a:cubicBezTo>
                      <a:pt x="145458" y="20550"/>
                      <a:pt x="142029" y="17217"/>
                      <a:pt x="138505" y="17121"/>
                    </a:cubicBezTo>
                    <a:cubicBezTo>
                      <a:pt x="120122" y="16454"/>
                      <a:pt x="101738" y="16835"/>
                      <a:pt x="83355" y="1683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A49E15F4-9DBB-5C5C-B1B8-FC76E7226615}"/>
                  </a:ext>
                </a:extLst>
              </p:cNvPr>
              <p:cNvSpPr/>
              <p:nvPr/>
            </p:nvSpPr>
            <p:spPr>
              <a:xfrm>
                <a:off x="8358930" y="4162587"/>
                <a:ext cx="28110" cy="22474"/>
              </a:xfrm>
              <a:custGeom>
                <a:avLst/>
                <a:gdLst>
                  <a:gd name="connsiteX0" fmla="*/ 19145 w 48863"/>
                  <a:gd name="connsiteY0" fmla="*/ 20098 h 39065"/>
                  <a:gd name="connsiteX1" fmla="*/ 35624 w 48863"/>
                  <a:gd name="connsiteY1" fmla="*/ 2096 h 39065"/>
                  <a:gd name="connsiteX2" fmla="*/ 48863 w 48863"/>
                  <a:gd name="connsiteY2" fmla="*/ 0 h 39065"/>
                  <a:gd name="connsiteX3" fmla="*/ 46958 w 48863"/>
                  <a:gd name="connsiteY3" fmla="*/ 13145 h 39065"/>
                  <a:gd name="connsiteX4" fmla="*/ 25527 w 48863"/>
                  <a:gd name="connsiteY4" fmla="*/ 35147 h 39065"/>
                  <a:gd name="connsiteX5" fmla="*/ 10192 w 48863"/>
                  <a:gd name="connsiteY5" fmla="*/ 35338 h 39065"/>
                  <a:gd name="connsiteX6" fmla="*/ 1905 w 48863"/>
                  <a:gd name="connsiteY6" fmla="*/ 26670 h 39065"/>
                  <a:gd name="connsiteX7" fmla="*/ 0 w 48863"/>
                  <a:gd name="connsiteY7" fmla="*/ 13240 h 39065"/>
                  <a:gd name="connsiteX8" fmla="*/ 12668 w 48863"/>
                  <a:gd name="connsiteY8" fmla="*/ 14573 h 39065"/>
                  <a:gd name="connsiteX9" fmla="*/ 19145 w 48863"/>
                  <a:gd name="connsiteY9" fmla="*/ 20098 h 39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63" h="39065">
                    <a:moveTo>
                      <a:pt x="19145" y="20098"/>
                    </a:moveTo>
                    <a:cubicBezTo>
                      <a:pt x="24670" y="13811"/>
                      <a:pt x="29433" y="7049"/>
                      <a:pt x="35624" y="2096"/>
                    </a:cubicBezTo>
                    <a:cubicBezTo>
                      <a:pt x="38672" y="-381"/>
                      <a:pt x="44387" y="572"/>
                      <a:pt x="48863" y="0"/>
                    </a:cubicBezTo>
                    <a:cubicBezTo>
                      <a:pt x="48292" y="4477"/>
                      <a:pt x="49340" y="10192"/>
                      <a:pt x="46958" y="13145"/>
                    </a:cubicBezTo>
                    <a:cubicBezTo>
                      <a:pt x="40577" y="21146"/>
                      <a:pt x="32671" y="27813"/>
                      <a:pt x="25527" y="35147"/>
                    </a:cubicBezTo>
                    <a:cubicBezTo>
                      <a:pt x="20479" y="40291"/>
                      <a:pt x="15431" y="40386"/>
                      <a:pt x="10192" y="35338"/>
                    </a:cubicBezTo>
                    <a:cubicBezTo>
                      <a:pt x="7334" y="32576"/>
                      <a:pt x="3429" y="30099"/>
                      <a:pt x="1905" y="26670"/>
                    </a:cubicBezTo>
                    <a:cubicBezTo>
                      <a:pt x="191" y="22670"/>
                      <a:pt x="572" y="17717"/>
                      <a:pt x="0" y="13240"/>
                    </a:cubicBezTo>
                    <a:cubicBezTo>
                      <a:pt x="4191" y="13621"/>
                      <a:pt x="8573" y="13621"/>
                      <a:pt x="12668" y="14573"/>
                    </a:cubicBezTo>
                    <a:cubicBezTo>
                      <a:pt x="14478" y="15050"/>
                      <a:pt x="15907" y="17240"/>
                      <a:pt x="19145" y="2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3FF37201-AC15-4566-4D68-E08FC982326F}"/>
                  </a:ext>
                </a:extLst>
              </p:cNvPr>
              <p:cNvSpPr/>
              <p:nvPr/>
            </p:nvSpPr>
            <p:spPr>
              <a:xfrm>
                <a:off x="8359095" y="4214699"/>
                <a:ext cx="28056" cy="22434"/>
              </a:xfrm>
              <a:custGeom>
                <a:avLst/>
                <a:gdLst>
                  <a:gd name="connsiteX0" fmla="*/ 18574 w 48768"/>
                  <a:gd name="connsiteY0" fmla="*/ 19907 h 38996"/>
                  <a:gd name="connsiteX1" fmla="*/ 35528 w 48768"/>
                  <a:gd name="connsiteY1" fmla="*/ 1714 h 38996"/>
                  <a:gd name="connsiteX2" fmla="*/ 48768 w 48768"/>
                  <a:gd name="connsiteY2" fmla="*/ 0 h 38996"/>
                  <a:gd name="connsiteX3" fmla="*/ 46482 w 48768"/>
                  <a:gd name="connsiteY3" fmla="*/ 13240 h 38996"/>
                  <a:gd name="connsiteX4" fmla="*/ 24956 w 48768"/>
                  <a:gd name="connsiteY4" fmla="*/ 35242 h 38996"/>
                  <a:gd name="connsiteX5" fmla="*/ 9716 w 48768"/>
                  <a:gd name="connsiteY5" fmla="*/ 34957 h 38996"/>
                  <a:gd name="connsiteX6" fmla="*/ 1429 w 48768"/>
                  <a:gd name="connsiteY6" fmla="*/ 26289 h 38996"/>
                  <a:gd name="connsiteX7" fmla="*/ 0 w 48768"/>
                  <a:gd name="connsiteY7" fmla="*/ 12859 h 38996"/>
                  <a:gd name="connsiteX8" fmla="*/ 12573 w 48768"/>
                  <a:gd name="connsiteY8" fmla="*/ 14668 h 38996"/>
                  <a:gd name="connsiteX9" fmla="*/ 18574 w 48768"/>
                  <a:gd name="connsiteY9" fmla="*/ 19907 h 389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768" h="38996">
                    <a:moveTo>
                      <a:pt x="18574" y="19907"/>
                    </a:moveTo>
                    <a:cubicBezTo>
                      <a:pt x="24479" y="13335"/>
                      <a:pt x="29242" y="6667"/>
                      <a:pt x="35528" y="1714"/>
                    </a:cubicBezTo>
                    <a:cubicBezTo>
                      <a:pt x="38576" y="-667"/>
                      <a:pt x="44291" y="476"/>
                      <a:pt x="48768" y="0"/>
                    </a:cubicBezTo>
                    <a:cubicBezTo>
                      <a:pt x="48101" y="4477"/>
                      <a:pt x="48959" y="10192"/>
                      <a:pt x="46482" y="13240"/>
                    </a:cubicBezTo>
                    <a:cubicBezTo>
                      <a:pt x="40100" y="21241"/>
                      <a:pt x="32195" y="28004"/>
                      <a:pt x="24956" y="35242"/>
                    </a:cubicBezTo>
                    <a:cubicBezTo>
                      <a:pt x="19717" y="40481"/>
                      <a:pt x="14764" y="40100"/>
                      <a:pt x="9716" y="34957"/>
                    </a:cubicBezTo>
                    <a:cubicBezTo>
                      <a:pt x="6953" y="32099"/>
                      <a:pt x="2858" y="29718"/>
                      <a:pt x="1429" y="26289"/>
                    </a:cubicBezTo>
                    <a:cubicBezTo>
                      <a:pt x="-190" y="22288"/>
                      <a:pt x="381" y="17431"/>
                      <a:pt x="0" y="12859"/>
                    </a:cubicBezTo>
                    <a:cubicBezTo>
                      <a:pt x="4191" y="13430"/>
                      <a:pt x="8477" y="13716"/>
                      <a:pt x="12573" y="14668"/>
                    </a:cubicBezTo>
                    <a:cubicBezTo>
                      <a:pt x="14097" y="14954"/>
                      <a:pt x="15335" y="16954"/>
                      <a:pt x="18574" y="1990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17896F14-1405-94D5-9F55-89BCDC2BE8B8}"/>
                  </a:ext>
                </a:extLst>
              </p:cNvPr>
              <p:cNvSpPr/>
              <p:nvPr/>
            </p:nvSpPr>
            <p:spPr>
              <a:xfrm>
                <a:off x="8358985" y="4110839"/>
                <a:ext cx="28275" cy="22244"/>
              </a:xfrm>
              <a:custGeom>
                <a:avLst/>
                <a:gdLst>
                  <a:gd name="connsiteX0" fmla="*/ 19050 w 49149"/>
                  <a:gd name="connsiteY0" fmla="*/ 19848 h 38665"/>
                  <a:gd name="connsiteX1" fmla="*/ 35909 w 49149"/>
                  <a:gd name="connsiteY1" fmla="*/ 1370 h 38665"/>
                  <a:gd name="connsiteX2" fmla="*/ 49149 w 49149"/>
                  <a:gd name="connsiteY2" fmla="*/ 131 h 38665"/>
                  <a:gd name="connsiteX3" fmla="*/ 46958 w 49149"/>
                  <a:gd name="connsiteY3" fmla="*/ 12514 h 38665"/>
                  <a:gd name="connsiteX4" fmla="*/ 25432 w 49149"/>
                  <a:gd name="connsiteY4" fmla="*/ 34612 h 38665"/>
                  <a:gd name="connsiteX5" fmla="*/ 10096 w 49149"/>
                  <a:gd name="connsiteY5" fmla="*/ 34993 h 38665"/>
                  <a:gd name="connsiteX6" fmla="*/ 1810 w 49149"/>
                  <a:gd name="connsiteY6" fmla="*/ 26325 h 38665"/>
                  <a:gd name="connsiteX7" fmla="*/ 0 w 49149"/>
                  <a:gd name="connsiteY7" fmla="*/ 12895 h 38665"/>
                  <a:gd name="connsiteX8" fmla="*/ 12763 w 49149"/>
                  <a:gd name="connsiteY8" fmla="*/ 14324 h 38665"/>
                  <a:gd name="connsiteX9" fmla="*/ 19050 w 49149"/>
                  <a:gd name="connsiteY9" fmla="*/ 19848 h 38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149" h="38665">
                    <a:moveTo>
                      <a:pt x="19050" y="19848"/>
                    </a:moveTo>
                    <a:cubicBezTo>
                      <a:pt x="24955" y="13181"/>
                      <a:pt x="29718" y="6323"/>
                      <a:pt x="35909" y="1370"/>
                    </a:cubicBezTo>
                    <a:cubicBezTo>
                      <a:pt x="38862" y="-916"/>
                      <a:pt x="44672" y="417"/>
                      <a:pt x="49149" y="131"/>
                    </a:cubicBezTo>
                    <a:cubicBezTo>
                      <a:pt x="48482" y="4322"/>
                      <a:pt x="49339" y="9656"/>
                      <a:pt x="46958" y="12514"/>
                    </a:cubicBezTo>
                    <a:cubicBezTo>
                      <a:pt x="40481" y="20420"/>
                      <a:pt x="32576" y="27278"/>
                      <a:pt x="25432" y="34612"/>
                    </a:cubicBezTo>
                    <a:cubicBezTo>
                      <a:pt x="20384" y="39755"/>
                      <a:pt x="15335" y="40136"/>
                      <a:pt x="10096" y="34993"/>
                    </a:cubicBezTo>
                    <a:cubicBezTo>
                      <a:pt x="7239" y="32135"/>
                      <a:pt x="3334" y="29754"/>
                      <a:pt x="1810" y="26325"/>
                    </a:cubicBezTo>
                    <a:cubicBezTo>
                      <a:pt x="95" y="22325"/>
                      <a:pt x="476" y="17372"/>
                      <a:pt x="0" y="12895"/>
                    </a:cubicBezTo>
                    <a:cubicBezTo>
                      <a:pt x="4286" y="13371"/>
                      <a:pt x="8572" y="13466"/>
                      <a:pt x="12763" y="14324"/>
                    </a:cubicBezTo>
                    <a:cubicBezTo>
                      <a:pt x="14288" y="14705"/>
                      <a:pt x="15526" y="16705"/>
                      <a:pt x="19050" y="1984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820889C7-5565-761A-399D-1B687AAA0295}"/>
                </a:ext>
              </a:extLst>
            </p:cNvPr>
            <p:cNvSpPr txBox="1"/>
            <p:nvPr/>
          </p:nvSpPr>
          <p:spPr>
            <a:xfrm>
              <a:off x="3622071" y="2484666"/>
              <a:ext cx="4719509" cy="107368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4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</a:t>
              </a:r>
              <a:endParaRPr lang="en-US" altLang="zh-CN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44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       </a:t>
              </a:r>
              <a:endParaRPr lang="en-US" sz="8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黑宋简体" panose="02000000000000000000" pitchFamily="2" charset="-122"/>
                <a:ea typeface="方正粗黑宋简体" panose="02000000000000000000" pitchFamily="2" charset="-122"/>
              </a:endParaRPr>
            </a:p>
          </p:txBody>
        </p:sp>
      </p:grpSp>
      <p:sp>
        <p:nvSpPr>
          <p:cNvPr id="3" name="文本框 2">
            <a:extLst>
              <a:ext uri="{FF2B5EF4-FFF2-40B4-BE49-F238E27FC236}">
                <a16:creationId xmlns:a16="http://schemas.microsoft.com/office/drawing/2014/main" id="{53C4E854-81DA-CB56-18F8-AFFB56C33FBC}"/>
              </a:ext>
            </a:extLst>
          </p:cNvPr>
          <p:cNvSpPr txBox="1"/>
          <p:nvPr/>
        </p:nvSpPr>
        <p:spPr>
          <a:xfrm>
            <a:off x="456094" y="104088"/>
            <a:ext cx="5457825" cy="7694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4400" dirty="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我是答题人：</a:t>
            </a:r>
            <a:endParaRPr lang="en-US" altLang="zh-CN" sz="4400" dirty="0">
              <a:latin typeface="方正粗黑宋简体" panose="02000000000000000000" pitchFamily="2" charset="-122"/>
              <a:ea typeface="方正粗黑宋简体" panose="02000000000000000000" pitchFamily="2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AD375800-5D76-59CF-B58A-8E9E22B86E54}"/>
              </a:ext>
            </a:extLst>
          </p:cNvPr>
          <p:cNvSpPr txBox="1"/>
          <p:nvPr/>
        </p:nvSpPr>
        <p:spPr>
          <a:xfrm>
            <a:off x="456094" y="1370687"/>
            <a:ext cx="11830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4.</a:t>
            </a:r>
            <a:r>
              <a:rPr lang="zh-CN" altLang="en-US" sz="3200" dirty="0"/>
              <a:t>好像他的活儿是一种到了最后仍在给人以希望的努力似的。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B30B578-B1D9-8C26-AFD0-290692A1E89E}"/>
              </a:ext>
            </a:extLst>
          </p:cNvPr>
          <p:cNvSpPr txBox="1"/>
          <p:nvPr/>
        </p:nvSpPr>
        <p:spPr>
          <a:xfrm>
            <a:off x="1162050" y="2676525"/>
            <a:ext cx="4067175" cy="75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67910BCC-76C9-8EAB-14E1-A563AB719029}"/>
              </a:ext>
            </a:extLst>
          </p:cNvPr>
          <p:cNvSpPr txBox="1"/>
          <p:nvPr/>
        </p:nvSpPr>
        <p:spPr>
          <a:xfrm>
            <a:off x="519458" y="1951725"/>
            <a:ext cx="116566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参考答案：①老人由于无脚的原因，留在了家乡给人补鞋，让破损的鞋子重新被使用，给人们的出行带来希望。</a:t>
            </a:r>
          </a:p>
          <a:p>
            <a:r>
              <a:rPr lang="zh-CN" altLang="en-US" sz="3200" dirty="0"/>
              <a:t>②老人通过补鞋，在自我的救赎中实现了人生的价值，我通过观察补鞋老人，产生共情与思考，让我在辛劳</a:t>
            </a:r>
            <a:r>
              <a:rPr lang="zh-CN" altLang="en-US" sz="3200" dirty="0">
                <a:latin typeface="等线" panose="02010600030101010101" pitchFamily="2" charset="-122"/>
                <a:ea typeface="等线" panose="02010600030101010101" pitchFamily="2" charset="-122"/>
              </a:rPr>
              <a:t>、</a:t>
            </a:r>
            <a:r>
              <a:rPr lang="zh-CN" altLang="en-US" sz="3200" dirty="0"/>
              <a:t>孤寂</a:t>
            </a:r>
            <a:r>
              <a:rPr lang="zh-CN" altLang="en-US" sz="3200" dirty="0">
                <a:latin typeface="等线" panose="02010600030101010101" pitchFamily="2" charset="-122"/>
                <a:ea typeface="等线" panose="02010600030101010101" pitchFamily="2" charset="-122"/>
              </a:rPr>
              <a:t>、困窘、躁动、迷茫的生活中获得了心灵的安定</a:t>
            </a:r>
            <a:r>
              <a:rPr lang="zh-CN" altLang="en-US" sz="3200" dirty="0"/>
              <a:t>。由被动承受生活的困难转变为主动感知生活的温度，最终留在故乡，沉下心慢慢写，实现了自身的价值。实现了精神的成长。</a:t>
            </a:r>
            <a:r>
              <a:rPr lang="zh-CN" altLang="en-US" sz="3200" dirty="0">
                <a:latin typeface="等线" panose="02010600030101010101" pitchFamily="2" charset="-122"/>
                <a:ea typeface="等线" panose="02010600030101010101" pitchFamily="2" charset="-122"/>
              </a:rPr>
              <a:t>③补鞋老人缝补的不仅仅是鞋子，无意中更是缝补了我迷茫的精神世界。</a:t>
            </a:r>
            <a:endParaRPr lang="zh-CN" altLang="en-US" sz="3200" dirty="0"/>
          </a:p>
          <a:p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94361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4BE98-3048-DA94-F1CA-F84E9275D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B06B1221-2C79-A727-9469-79E9B9499A58}"/>
              </a:ext>
            </a:extLst>
          </p:cNvPr>
          <p:cNvSpPr txBox="1"/>
          <p:nvPr/>
        </p:nvSpPr>
        <p:spPr>
          <a:xfrm>
            <a:off x="0" y="0"/>
            <a:ext cx="11604084" cy="7694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CN" altLang="en-US" sz="4400" dirty="0"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任务三：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64871B9D-CD45-A156-9612-A3AFEDCD660E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-1" y="805402"/>
            <a:ext cx="11874609" cy="5281073"/>
            <a:chOff x="3434846" y="2339023"/>
            <a:chExt cx="5322309" cy="2179955"/>
          </a:xfrm>
        </p:grpSpPr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CDED40EA-C9F1-0475-52B7-2EFFF78968E4}"/>
                </a:ext>
              </a:extLst>
            </p:cNvPr>
            <p:cNvGrpSpPr/>
            <p:nvPr/>
          </p:nvGrpSpPr>
          <p:grpSpPr>
            <a:xfrm>
              <a:off x="3434846" y="2339023"/>
              <a:ext cx="5322309" cy="2179955"/>
              <a:chOff x="3434846" y="2339023"/>
              <a:chExt cx="5322309" cy="2179955"/>
            </a:xfrm>
          </p:grpSpPr>
          <p:sp>
            <p:nvSpPr>
              <p:cNvPr id="9" name="矩形">
                <a:extLst>
                  <a:ext uri="{FF2B5EF4-FFF2-40B4-BE49-F238E27FC236}">
                    <a16:creationId xmlns:a16="http://schemas.microsoft.com/office/drawing/2014/main" id="{B1CD4F9E-A55C-E3DD-F21B-E05E886D89C9}"/>
                  </a:ext>
                </a:extLst>
              </p:cNvPr>
              <p:cNvSpPr/>
              <p:nvPr/>
            </p:nvSpPr>
            <p:spPr bwMode="auto">
              <a:xfrm>
                <a:off x="3435480" y="2339023"/>
                <a:ext cx="5321675" cy="2179955"/>
              </a:xfrm>
              <a:custGeom>
                <a:avLst/>
                <a:gdLst>
                  <a:gd name="T0" fmla="*/ 3125 w 3125"/>
                  <a:gd name="T1" fmla="*/ 1280 h 1280"/>
                  <a:gd name="T2" fmla="*/ 0 w 3125"/>
                  <a:gd name="T3" fmla="*/ 1280 h 1280"/>
                  <a:gd name="T4" fmla="*/ 0 w 3125"/>
                  <a:gd name="T5" fmla="*/ 123 h 1280"/>
                  <a:gd name="T6" fmla="*/ 9 w 3125"/>
                  <a:gd name="T7" fmla="*/ 123 h 1280"/>
                  <a:gd name="T8" fmla="*/ 9 w 3125"/>
                  <a:gd name="T9" fmla="*/ 1272 h 1280"/>
                  <a:gd name="T10" fmla="*/ 3115 w 3125"/>
                  <a:gd name="T11" fmla="*/ 1272 h 1280"/>
                  <a:gd name="T12" fmla="*/ 3115 w 3125"/>
                  <a:gd name="T13" fmla="*/ 9 h 1280"/>
                  <a:gd name="T14" fmla="*/ 123 w 3125"/>
                  <a:gd name="T15" fmla="*/ 9 h 1280"/>
                  <a:gd name="T16" fmla="*/ 123 w 3125"/>
                  <a:gd name="T17" fmla="*/ 0 h 1280"/>
                  <a:gd name="T18" fmla="*/ 3125 w 3125"/>
                  <a:gd name="T19" fmla="*/ 0 h 1280"/>
                  <a:gd name="T20" fmla="*/ 3125 w 3125"/>
                  <a:gd name="T21" fmla="*/ 1280 h 1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25" h="1280">
                    <a:moveTo>
                      <a:pt x="3125" y="1280"/>
                    </a:moveTo>
                    <a:lnTo>
                      <a:pt x="0" y="1280"/>
                    </a:lnTo>
                    <a:lnTo>
                      <a:pt x="0" y="123"/>
                    </a:lnTo>
                    <a:lnTo>
                      <a:pt x="9" y="123"/>
                    </a:lnTo>
                    <a:lnTo>
                      <a:pt x="9" y="1272"/>
                    </a:lnTo>
                    <a:lnTo>
                      <a:pt x="3115" y="1272"/>
                    </a:lnTo>
                    <a:lnTo>
                      <a:pt x="3115" y="9"/>
                    </a:lnTo>
                    <a:lnTo>
                      <a:pt x="123" y="9"/>
                    </a:lnTo>
                    <a:lnTo>
                      <a:pt x="123" y="0"/>
                    </a:lnTo>
                    <a:lnTo>
                      <a:pt x="3125" y="0"/>
                    </a:lnTo>
                    <a:lnTo>
                      <a:pt x="3125" y="128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0" name="矩形 226">
                <a:extLst>
                  <a:ext uri="{FF2B5EF4-FFF2-40B4-BE49-F238E27FC236}">
                    <a16:creationId xmlns:a16="http://schemas.microsoft.com/office/drawing/2014/main" id="{5BD73AE2-FE69-0C5D-EE16-9D1F6BEB7709}"/>
                  </a:ext>
                </a:extLst>
              </p:cNvPr>
              <p:cNvSpPr/>
              <p:nvPr/>
            </p:nvSpPr>
            <p:spPr>
              <a:xfrm>
                <a:off x="3530600" y="2422524"/>
                <a:ext cx="5129782" cy="2011895"/>
              </a:xfrm>
              <a:custGeom>
                <a:avLst/>
                <a:gdLst>
                  <a:gd name="connsiteX0" fmla="*/ 0 w 5128129"/>
                  <a:gd name="connsiteY0" fmla="*/ 0 h 2010840"/>
                  <a:gd name="connsiteX1" fmla="*/ 5128129 w 5128129"/>
                  <a:gd name="connsiteY1" fmla="*/ 0 h 2010840"/>
                  <a:gd name="connsiteX2" fmla="*/ 5128129 w 5128129"/>
                  <a:gd name="connsiteY2" fmla="*/ 2010840 h 2010840"/>
                  <a:gd name="connsiteX3" fmla="*/ 0 w 5128129"/>
                  <a:gd name="connsiteY3" fmla="*/ 2010840 h 2010840"/>
                  <a:gd name="connsiteX4" fmla="*/ 0 w 5128129"/>
                  <a:gd name="connsiteY4" fmla="*/ 0 h 2010840"/>
                  <a:gd name="connsiteX0-1" fmla="*/ 1653 w 5129782"/>
                  <a:gd name="connsiteY0-2" fmla="*/ 0 h 2010840"/>
                  <a:gd name="connsiteX1-3" fmla="*/ 5129782 w 5129782"/>
                  <a:gd name="connsiteY1-4" fmla="*/ 0 h 2010840"/>
                  <a:gd name="connsiteX2-5" fmla="*/ 5129782 w 5129782"/>
                  <a:gd name="connsiteY2-6" fmla="*/ 2010840 h 2010840"/>
                  <a:gd name="connsiteX3-7" fmla="*/ 1653 w 5129782"/>
                  <a:gd name="connsiteY3-8" fmla="*/ 2010840 h 2010840"/>
                  <a:gd name="connsiteX4-9" fmla="*/ 0 w 5129782"/>
                  <a:gd name="connsiteY4-10" fmla="*/ 71970 h 2010840"/>
                  <a:gd name="connsiteX5" fmla="*/ 1653 w 5129782"/>
                  <a:gd name="connsiteY5" fmla="*/ 0 h 2010840"/>
                  <a:gd name="connsiteX0-11" fmla="*/ 1653 w 5129782"/>
                  <a:gd name="connsiteY0-12" fmla="*/ 1055 h 2011895"/>
                  <a:gd name="connsiteX1-13" fmla="*/ 79375 w 5129782"/>
                  <a:gd name="connsiteY1-14" fmla="*/ 0 h 2011895"/>
                  <a:gd name="connsiteX2-15" fmla="*/ 5129782 w 5129782"/>
                  <a:gd name="connsiteY2-16" fmla="*/ 1055 h 2011895"/>
                  <a:gd name="connsiteX3-17" fmla="*/ 5129782 w 5129782"/>
                  <a:gd name="connsiteY3-18" fmla="*/ 2011895 h 2011895"/>
                  <a:gd name="connsiteX4-19" fmla="*/ 1653 w 5129782"/>
                  <a:gd name="connsiteY4-20" fmla="*/ 2011895 h 2011895"/>
                  <a:gd name="connsiteX5-21" fmla="*/ 0 w 5129782"/>
                  <a:gd name="connsiteY5-22" fmla="*/ 73025 h 2011895"/>
                  <a:gd name="connsiteX6" fmla="*/ 1653 w 5129782"/>
                  <a:gd name="connsiteY6" fmla="*/ 1055 h 2011895"/>
                  <a:gd name="connsiteX0-23" fmla="*/ 52453 w 5129782"/>
                  <a:gd name="connsiteY0-24" fmla="*/ 35980 h 2011895"/>
                  <a:gd name="connsiteX1-25" fmla="*/ 79375 w 5129782"/>
                  <a:gd name="connsiteY1-26" fmla="*/ 0 h 2011895"/>
                  <a:gd name="connsiteX2-27" fmla="*/ 5129782 w 5129782"/>
                  <a:gd name="connsiteY2-28" fmla="*/ 1055 h 2011895"/>
                  <a:gd name="connsiteX3-29" fmla="*/ 5129782 w 5129782"/>
                  <a:gd name="connsiteY3-30" fmla="*/ 2011895 h 2011895"/>
                  <a:gd name="connsiteX4-31" fmla="*/ 1653 w 5129782"/>
                  <a:gd name="connsiteY4-32" fmla="*/ 2011895 h 2011895"/>
                  <a:gd name="connsiteX5-33" fmla="*/ 0 w 5129782"/>
                  <a:gd name="connsiteY5-34" fmla="*/ 73025 h 2011895"/>
                  <a:gd name="connsiteX6-35" fmla="*/ 52453 w 5129782"/>
                  <a:gd name="connsiteY6-36" fmla="*/ 35980 h 201189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21" y="connsiteY5-22"/>
                  </a:cxn>
                  <a:cxn ang="0">
                    <a:pos x="connsiteX6-35" y="connsiteY6-36"/>
                  </a:cxn>
                </a:cxnLst>
                <a:rect l="l" t="t" r="r" b="b"/>
                <a:pathLst>
                  <a:path w="5129782" h="2011895">
                    <a:moveTo>
                      <a:pt x="52453" y="35980"/>
                    </a:moveTo>
                    <a:lnTo>
                      <a:pt x="79375" y="0"/>
                    </a:lnTo>
                    <a:lnTo>
                      <a:pt x="5129782" y="1055"/>
                    </a:lnTo>
                    <a:lnTo>
                      <a:pt x="5129782" y="2011895"/>
                    </a:lnTo>
                    <a:lnTo>
                      <a:pt x="1653" y="2011895"/>
                    </a:lnTo>
                    <a:lnTo>
                      <a:pt x="0" y="73025"/>
                    </a:lnTo>
                    <a:lnTo>
                      <a:pt x="52453" y="35980"/>
                    </a:lnTo>
                    <a:close/>
                  </a:path>
                </a:pathLst>
              </a:custGeom>
              <a:noFill/>
              <a:ln w="15875">
                <a:gradFill>
                  <a:gsLst>
                    <a:gs pos="0">
                      <a:srgbClr val="1865F1"/>
                    </a:gs>
                    <a:gs pos="100000">
                      <a:srgbClr val="3B7DF3"/>
                    </a:gs>
                  </a:gsLst>
                  <a:lin ang="5400000" scaled="1"/>
                </a:gra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三角形">
                <a:extLst>
                  <a:ext uri="{FF2B5EF4-FFF2-40B4-BE49-F238E27FC236}">
                    <a16:creationId xmlns:a16="http://schemas.microsoft.com/office/drawing/2014/main" id="{26D0FF53-8529-B2EE-75D9-661F901DAF20}"/>
                  </a:ext>
                </a:extLst>
              </p:cNvPr>
              <p:cNvSpPr/>
              <p:nvPr/>
            </p:nvSpPr>
            <p:spPr bwMode="auto">
              <a:xfrm>
                <a:off x="3434846" y="2339023"/>
                <a:ext cx="209550" cy="209550"/>
              </a:xfrm>
              <a:custGeom>
                <a:avLst/>
                <a:gdLst>
                  <a:gd name="T0" fmla="*/ 118 w 118"/>
                  <a:gd name="T1" fmla="*/ 0 h 118"/>
                  <a:gd name="T2" fmla="*/ 118 w 118"/>
                  <a:gd name="T3" fmla="*/ 118 h 118"/>
                  <a:gd name="T4" fmla="*/ 0 w 118"/>
                  <a:gd name="T5" fmla="*/ 118 h 118"/>
                  <a:gd name="T6" fmla="*/ 118 w 118"/>
                  <a:gd name="T7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" h="118">
                    <a:moveTo>
                      <a:pt x="118" y="0"/>
                    </a:moveTo>
                    <a:lnTo>
                      <a:pt x="118" y="118"/>
                    </a:lnTo>
                    <a:lnTo>
                      <a:pt x="0" y="118"/>
                    </a:lnTo>
                    <a:lnTo>
                      <a:pt x="118" y="0"/>
                    </a:lnTo>
                    <a:close/>
                  </a:path>
                </a:pathLst>
              </a:custGeom>
              <a:gradFill>
                <a:gsLst>
                  <a:gs pos="0">
                    <a:srgbClr val="3B7DF3"/>
                  </a:gs>
                  <a:gs pos="100000">
                    <a:srgbClr val="1865F1"/>
                  </a:gs>
                </a:gsLst>
                <a:lin ang="27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0" algn="l">
                  <a:buClrTx/>
                  <a:buSzTx/>
                  <a:buFontTx/>
                </a:pPr>
                <a:endParaRPr lang="zh-CN" altLang="en-US">
                  <a:sym typeface="+mn-ea"/>
                </a:endParaRPr>
              </a:p>
            </p:txBody>
          </p:sp>
          <p:sp>
            <p:nvSpPr>
              <p:cNvPr id="12" name="任意多边形: 形状 11">
                <a:extLst>
                  <a:ext uri="{FF2B5EF4-FFF2-40B4-BE49-F238E27FC236}">
                    <a16:creationId xmlns:a16="http://schemas.microsoft.com/office/drawing/2014/main" id="{A7DA525C-B324-296B-27BF-725425E4264E}"/>
                  </a:ext>
                </a:extLst>
              </p:cNvPr>
              <p:cNvSpPr/>
              <p:nvPr/>
            </p:nvSpPr>
            <p:spPr>
              <a:xfrm>
                <a:off x="8178432" y="4117789"/>
                <a:ext cx="326296" cy="316629"/>
              </a:xfrm>
              <a:custGeom>
                <a:avLst/>
                <a:gdLst>
                  <a:gd name="connsiteX0" fmla="*/ 190 w 567187"/>
                  <a:gd name="connsiteY0" fmla="*/ 426581 h 550382"/>
                  <a:gd name="connsiteX1" fmla="*/ 30099 w 567187"/>
                  <a:gd name="connsiteY1" fmla="*/ 411532 h 550382"/>
                  <a:gd name="connsiteX2" fmla="*/ 30099 w 567187"/>
                  <a:gd name="connsiteY2" fmla="*/ 372956 h 550382"/>
                  <a:gd name="connsiteX3" fmla="*/ 30956 w 567187"/>
                  <a:gd name="connsiteY3" fmla="*/ 311043 h 550382"/>
                  <a:gd name="connsiteX4" fmla="*/ 72104 w 567187"/>
                  <a:gd name="connsiteY4" fmla="*/ 256084 h 550382"/>
                  <a:gd name="connsiteX5" fmla="*/ 142113 w 567187"/>
                  <a:gd name="connsiteY5" fmla="*/ 228842 h 550382"/>
                  <a:gd name="connsiteX6" fmla="*/ 147733 w 567187"/>
                  <a:gd name="connsiteY6" fmla="*/ 205315 h 550382"/>
                  <a:gd name="connsiteX7" fmla="*/ 125920 w 567187"/>
                  <a:gd name="connsiteY7" fmla="*/ 168930 h 550382"/>
                  <a:gd name="connsiteX8" fmla="*/ 119063 w 567187"/>
                  <a:gd name="connsiteY8" fmla="*/ 163120 h 550382"/>
                  <a:gd name="connsiteX9" fmla="*/ 101155 w 567187"/>
                  <a:gd name="connsiteY9" fmla="*/ 117495 h 550382"/>
                  <a:gd name="connsiteX10" fmla="*/ 103822 w 567187"/>
                  <a:gd name="connsiteY10" fmla="*/ 92730 h 550382"/>
                  <a:gd name="connsiteX11" fmla="*/ 126873 w 567187"/>
                  <a:gd name="connsiteY11" fmla="*/ 28722 h 550382"/>
                  <a:gd name="connsiteX12" fmla="*/ 220789 w 567187"/>
                  <a:gd name="connsiteY12" fmla="*/ 4624 h 550382"/>
                  <a:gd name="connsiteX13" fmla="*/ 279273 w 567187"/>
                  <a:gd name="connsiteY13" fmla="*/ 78252 h 550382"/>
                  <a:gd name="connsiteX14" fmla="*/ 280701 w 567187"/>
                  <a:gd name="connsiteY14" fmla="*/ 104732 h 550382"/>
                  <a:gd name="connsiteX15" fmla="*/ 284321 w 567187"/>
                  <a:gd name="connsiteY15" fmla="*/ 119400 h 550382"/>
                  <a:gd name="connsiteX16" fmla="*/ 266509 w 567187"/>
                  <a:gd name="connsiteY16" fmla="*/ 162929 h 550382"/>
                  <a:gd name="connsiteX17" fmla="*/ 257556 w 567187"/>
                  <a:gd name="connsiteY17" fmla="*/ 171978 h 550382"/>
                  <a:gd name="connsiteX18" fmla="*/ 241173 w 567187"/>
                  <a:gd name="connsiteY18" fmla="*/ 200267 h 550382"/>
                  <a:gd name="connsiteX19" fmla="*/ 247174 w 567187"/>
                  <a:gd name="connsiteY19" fmla="*/ 229985 h 550382"/>
                  <a:gd name="connsiteX20" fmla="*/ 271843 w 567187"/>
                  <a:gd name="connsiteY20" fmla="*/ 239701 h 550382"/>
                  <a:gd name="connsiteX21" fmla="*/ 350901 w 567187"/>
                  <a:gd name="connsiteY21" fmla="*/ 255512 h 550382"/>
                  <a:gd name="connsiteX22" fmla="*/ 363379 w 567187"/>
                  <a:gd name="connsiteY22" fmla="*/ 263894 h 550382"/>
                  <a:gd name="connsiteX23" fmla="*/ 351187 w 567187"/>
                  <a:gd name="connsiteY23" fmla="*/ 271705 h 550382"/>
                  <a:gd name="connsiteX24" fmla="*/ 292798 w 567187"/>
                  <a:gd name="connsiteY24" fmla="*/ 271705 h 550382"/>
                  <a:gd name="connsiteX25" fmla="*/ 292798 w 567187"/>
                  <a:gd name="connsiteY25" fmla="*/ 293327 h 550382"/>
                  <a:gd name="connsiteX26" fmla="*/ 457771 w 567187"/>
                  <a:gd name="connsiteY26" fmla="*/ 293327 h 550382"/>
                  <a:gd name="connsiteX27" fmla="*/ 457771 w 567187"/>
                  <a:gd name="connsiteY27" fmla="*/ 271705 h 550382"/>
                  <a:gd name="connsiteX28" fmla="*/ 405098 w 567187"/>
                  <a:gd name="connsiteY28" fmla="*/ 271705 h 550382"/>
                  <a:gd name="connsiteX29" fmla="*/ 395288 w 567187"/>
                  <a:gd name="connsiteY29" fmla="*/ 271419 h 550382"/>
                  <a:gd name="connsiteX30" fmla="*/ 386429 w 567187"/>
                  <a:gd name="connsiteY30" fmla="*/ 263513 h 550382"/>
                  <a:gd name="connsiteX31" fmla="*/ 395383 w 567187"/>
                  <a:gd name="connsiteY31" fmla="*/ 255893 h 550382"/>
                  <a:gd name="connsiteX32" fmla="*/ 428530 w 567187"/>
                  <a:gd name="connsiteY32" fmla="*/ 255417 h 550382"/>
                  <a:gd name="connsiteX33" fmla="*/ 460629 w 567187"/>
                  <a:gd name="connsiteY33" fmla="*/ 255512 h 550382"/>
                  <a:gd name="connsiteX34" fmla="*/ 474916 w 567187"/>
                  <a:gd name="connsiteY34" fmla="*/ 268943 h 550382"/>
                  <a:gd name="connsiteX35" fmla="*/ 474821 w 567187"/>
                  <a:gd name="connsiteY35" fmla="*/ 297708 h 550382"/>
                  <a:gd name="connsiteX36" fmla="*/ 471201 w 567187"/>
                  <a:gd name="connsiteY36" fmla="*/ 306661 h 550382"/>
                  <a:gd name="connsiteX37" fmla="*/ 470916 w 567187"/>
                  <a:gd name="connsiteY37" fmla="*/ 337713 h 550382"/>
                  <a:gd name="connsiteX38" fmla="*/ 474916 w 567187"/>
                  <a:gd name="connsiteY38" fmla="*/ 348762 h 550382"/>
                  <a:gd name="connsiteX39" fmla="*/ 474916 w 567187"/>
                  <a:gd name="connsiteY39" fmla="*/ 374194 h 550382"/>
                  <a:gd name="connsiteX40" fmla="*/ 471488 w 567187"/>
                  <a:gd name="connsiteY40" fmla="*/ 384195 h 550382"/>
                  <a:gd name="connsiteX41" fmla="*/ 464058 w 567187"/>
                  <a:gd name="connsiteY41" fmla="*/ 411532 h 550382"/>
                  <a:gd name="connsiteX42" fmla="*/ 538067 w 567187"/>
                  <a:gd name="connsiteY42" fmla="*/ 411532 h 550382"/>
                  <a:gd name="connsiteX43" fmla="*/ 566928 w 567187"/>
                  <a:gd name="connsiteY43" fmla="*/ 442393 h 550382"/>
                  <a:gd name="connsiteX44" fmla="*/ 549211 w 567187"/>
                  <a:gd name="connsiteY44" fmla="*/ 462681 h 550382"/>
                  <a:gd name="connsiteX45" fmla="*/ 549021 w 567187"/>
                  <a:gd name="connsiteY45" fmla="*/ 473920 h 550382"/>
                  <a:gd name="connsiteX46" fmla="*/ 541210 w 567187"/>
                  <a:gd name="connsiteY46" fmla="*/ 485732 h 550382"/>
                  <a:gd name="connsiteX47" fmla="*/ 532733 w 567187"/>
                  <a:gd name="connsiteY47" fmla="*/ 474682 h 550382"/>
                  <a:gd name="connsiteX48" fmla="*/ 532733 w 567187"/>
                  <a:gd name="connsiteY48" fmla="*/ 462586 h 550382"/>
                  <a:gd name="connsiteX49" fmla="*/ 34576 w 567187"/>
                  <a:gd name="connsiteY49" fmla="*/ 462586 h 550382"/>
                  <a:gd name="connsiteX50" fmla="*/ 34957 w 567187"/>
                  <a:gd name="connsiteY50" fmla="*/ 525927 h 550382"/>
                  <a:gd name="connsiteX51" fmla="*/ 42576 w 567187"/>
                  <a:gd name="connsiteY51" fmla="*/ 532976 h 550382"/>
                  <a:gd name="connsiteX52" fmla="*/ 52388 w 567187"/>
                  <a:gd name="connsiteY52" fmla="*/ 533261 h 550382"/>
                  <a:gd name="connsiteX53" fmla="*/ 515017 w 567187"/>
                  <a:gd name="connsiteY53" fmla="*/ 533261 h 550382"/>
                  <a:gd name="connsiteX54" fmla="*/ 533114 w 567187"/>
                  <a:gd name="connsiteY54" fmla="*/ 518116 h 550382"/>
                  <a:gd name="connsiteX55" fmla="*/ 540830 w 567187"/>
                  <a:gd name="connsiteY55" fmla="*/ 509163 h 550382"/>
                  <a:gd name="connsiteX56" fmla="*/ 548735 w 567187"/>
                  <a:gd name="connsiteY56" fmla="*/ 517926 h 550382"/>
                  <a:gd name="connsiteX57" fmla="*/ 521684 w 567187"/>
                  <a:gd name="connsiteY57" fmla="*/ 550311 h 550382"/>
                  <a:gd name="connsiteX58" fmla="*/ 44672 w 567187"/>
                  <a:gd name="connsiteY58" fmla="*/ 550311 h 550382"/>
                  <a:gd name="connsiteX59" fmla="*/ 17716 w 567187"/>
                  <a:gd name="connsiteY59" fmla="*/ 522974 h 550382"/>
                  <a:gd name="connsiteX60" fmla="*/ 17716 w 567187"/>
                  <a:gd name="connsiteY60" fmla="*/ 465729 h 550382"/>
                  <a:gd name="connsiteX61" fmla="*/ 0 w 567187"/>
                  <a:gd name="connsiteY61" fmla="*/ 448870 h 550382"/>
                  <a:gd name="connsiteX62" fmla="*/ 190 w 567187"/>
                  <a:gd name="connsiteY62" fmla="*/ 426581 h 550382"/>
                  <a:gd name="connsiteX63" fmla="*/ 159353 w 567187"/>
                  <a:gd name="connsiteY63" fmla="*/ 411056 h 550382"/>
                  <a:gd name="connsiteX64" fmla="*/ 170497 w 567187"/>
                  <a:gd name="connsiteY64" fmla="*/ 316568 h 550382"/>
                  <a:gd name="connsiteX65" fmla="*/ 169259 w 567187"/>
                  <a:gd name="connsiteY65" fmla="*/ 301994 h 550382"/>
                  <a:gd name="connsiteX66" fmla="*/ 141065 w 567187"/>
                  <a:gd name="connsiteY66" fmla="*/ 289040 h 550382"/>
                  <a:gd name="connsiteX67" fmla="*/ 123253 w 567187"/>
                  <a:gd name="connsiteY67" fmla="*/ 253798 h 550382"/>
                  <a:gd name="connsiteX68" fmla="*/ 71914 w 567187"/>
                  <a:gd name="connsiteY68" fmla="*/ 274467 h 550382"/>
                  <a:gd name="connsiteX69" fmla="*/ 47530 w 567187"/>
                  <a:gd name="connsiteY69" fmla="*/ 309043 h 550382"/>
                  <a:gd name="connsiteX70" fmla="*/ 47244 w 567187"/>
                  <a:gd name="connsiteY70" fmla="*/ 410865 h 550382"/>
                  <a:gd name="connsiteX71" fmla="*/ 85820 w 567187"/>
                  <a:gd name="connsiteY71" fmla="*/ 410865 h 550382"/>
                  <a:gd name="connsiteX72" fmla="*/ 85820 w 567187"/>
                  <a:gd name="connsiteY72" fmla="*/ 399340 h 550382"/>
                  <a:gd name="connsiteX73" fmla="*/ 85915 w 567187"/>
                  <a:gd name="connsiteY73" fmla="*/ 337427 h 550382"/>
                  <a:gd name="connsiteX74" fmla="*/ 93821 w 567187"/>
                  <a:gd name="connsiteY74" fmla="*/ 320949 h 550382"/>
                  <a:gd name="connsiteX75" fmla="*/ 102203 w 567187"/>
                  <a:gd name="connsiteY75" fmla="*/ 336856 h 550382"/>
                  <a:gd name="connsiteX76" fmla="*/ 102203 w 567187"/>
                  <a:gd name="connsiteY76" fmla="*/ 360097 h 550382"/>
                  <a:gd name="connsiteX77" fmla="*/ 102203 w 567187"/>
                  <a:gd name="connsiteY77" fmla="*/ 410960 h 550382"/>
                  <a:gd name="connsiteX78" fmla="*/ 159353 w 567187"/>
                  <a:gd name="connsiteY78" fmla="*/ 411056 h 550382"/>
                  <a:gd name="connsiteX79" fmla="*/ 141065 w 567187"/>
                  <a:gd name="connsiteY79" fmla="*/ 113018 h 550382"/>
                  <a:gd name="connsiteX80" fmla="*/ 141160 w 567187"/>
                  <a:gd name="connsiteY80" fmla="*/ 154643 h 550382"/>
                  <a:gd name="connsiteX81" fmla="*/ 194215 w 567187"/>
                  <a:gd name="connsiteY81" fmla="*/ 205030 h 550382"/>
                  <a:gd name="connsiteX82" fmla="*/ 243554 w 567187"/>
                  <a:gd name="connsiteY82" fmla="*/ 153023 h 550382"/>
                  <a:gd name="connsiteX83" fmla="*/ 243935 w 567187"/>
                  <a:gd name="connsiteY83" fmla="*/ 114447 h 550382"/>
                  <a:gd name="connsiteX84" fmla="*/ 228886 w 567187"/>
                  <a:gd name="connsiteY84" fmla="*/ 89491 h 550382"/>
                  <a:gd name="connsiteX85" fmla="*/ 212598 w 567187"/>
                  <a:gd name="connsiteY85" fmla="*/ 94254 h 550382"/>
                  <a:gd name="connsiteX86" fmla="*/ 200406 w 567187"/>
                  <a:gd name="connsiteY86" fmla="*/ 99302 h 550382"/>
                  <a:gd name="connsiteX87" fmla="*/ 141065 w 567187"/>
                  <a:gd name="connsiteY87" fmla="*/ 113018 h 550382"/>
                  <a:gd name="connsiteX88" fmla="*/ 18002 w 567187"/>
                  <a:gd name="connsiteY88" fmla="*/ 429058 h 550382"/>
                  <a:gd name="connsiteX89" fmla="*/ 30099 w 567187"/>
                  <a:gd name="connsiteY89" fmla="*/ 445727 h 550382"/>
                  <a:gd name="connsiteX90" fmla="*/ 537019 w 567187"/>
                  <a:gd name="connsiteY90" fmla="*/ 445727 h 550382"/>
                  <a:gd name="connsiteX91" fmla="*/ 548259 w 567187"/>
                  <a:gd name="connsiteY91" fmla="*/ 429058 h 550382"/>
                  <a:gd name="connsiteX92" fmla="*/ 18002 w 567187"/>
                  <a:gd name="connsiteY92" fmla="*/ 429058 h 550382"/>
                  <a:gd name="connsiteX93" fmla="*/ 262414 w 567187"/>
                  <a:gd name="connsiteY93" fmla="*/ 101112 h 550382"/>
                  <a:gd name="connsiteX94" fmla="*/ 228695 w 567187"/>
                  <a:gd name="connsiteY94" fmla="*/ 26341 h 550382"/>
                  <a:gd name="connsiteX95" fmla="*/ 143637 w 567187"/>
                  <a:gd name="connsiteY95" fmla="*/ 35294 h 550382"/>
                  <a:gd name="connsiteX96" fmla="*/ 122110 w 567187"/>
                  <a:gd name="connsiteY96" fmla="*/ 101302 h 550382"/>
                  <a:gd name="connsiteX97" fmla="*/ 140113 w 567187"/>
                  <a:gd name="connsiteY97" fmla="*/ 93206 h 550382"/>
                  <a:gd name="connsiteX98" fmla="*/ 218980 w 567187"/>
                  <a:gd name="connsiteY98" fmla="*/ 71870 h 550382"/>
                  <a:gd name="connsiteX99" fmla="*/ 238887 w 567187"/>
                  <a:gd name="connsiteY99" fmla="*/ 74823 h 550382"/>
                  <a:gd name="connsiteX100" fmla="*/ 262414 w 567187"/>
                  <a:gd name="connsiteY100" fmla="*/ 101112 h 550382"/>
                  <a:gd name="connsiteX101" fmla="*/ 215551 w 567187"/>
                  <a:gd name="connsiteY101" fmla="*/ 301328 h 550382"/>
                  <a:gd name="connsiteX102" fmla="*/ 226314 w 567187"/>
                  <a:gd name="connsiteY102" fmla="*/ 410674 h 550382"/>
                  <a:gd name="connsiteX103" fmla="*/ 263080 w 567187"/>
                  <a:gd name="connsiteY103" fmla="*/ 410674 h 550382"/>
                  <a:gd name="connsiteX104" fmla="*/ 274415 w 567187"/>
                  <a:gd name="connsiteY104" fmla="*/ 371241 h 550382"/>
                  <a:gd name="connsiteX105" fmla="*/ 274796 w 567187"/>
                  <a:gd name="connsiteY105" fmla="*/ 366955 h 550382"/>
                  <a:gd name="connsiteX106" fmla="*/ 266795 w 567187"/>
                  <a:gd name="connsiteY106" fmla="*/ 343904 h 550382"/>
                  <a:gd name="connsiteX107" fmla="*/ 272224 w 567187"/>
                  <a:gd name="connsiteY107" fmla="*/ 295327 h 550382"/>
                  <a:gd name="connsiteX108" fmla="*/ 274701 w 567187"/>
                  <a:gd name="connsiteY108" fmla="*/ 287611 h 550382"/>
                  <a:gd name="connsiteX109" fmla="*/ 274796 w 567187"/>
                  <a:gd name="connsiteY109" fmla="*/ 258656 h 550382"/>
                  <a:gd name="connsiteX110" fmla="*/ 262223 w 567187"/>
                  <a:gd name="connsiteY110" fmla="*/ 254083 h 550382"/>
                  <a:gd name="connsiteX111" fmla="*/ 243649 w 567187"/>
                  <a:gd name="connsiteY111" fmla="*/ 291040 h 550382"/>
                  <a:gd name="connsiteX112" fmla="*/ 215551 w 567187"/>
                  <a:gd name="connsiteY112" fmla="*/ 301328 h 550382"/>
                  <a:gd name="connsiteX113" fmla="*/ 281083 w 567187"/>
                  <a:gd name="connsiteY113" fmla="*/ 333046 h 550382"/>
                  <a:gd name="connsiteX114" fmla="*/ 446722 w 567187"/>
                  <a:gd name="connsiteY114" fmla="*/ 333046 h 550382"/>
                  <a:gd name="connsiteX115" fmla="*/ 446722 w 567187"/>
                  <a:gd name="connsiteY115" fmla="*/ 311805 h 550382"/>
                  <a:gd name="connsiteX116" fmla="*/ 281083 w 567187"/>
                  <a:gd name="connsiteY116" fmla="*/ 311805 h 550382"/>
                  <a:gd name="connsiteX117" fmla="*/ 281083 w 567187"/>
                  <a:gd name="connsiteY117" fmla="*/ 333046 h 550382"/>
                  <a:gd name="connsiteX118" fmla="*/ 292227 w 567187"/>
                  <a:gd name="connsiteY118" fmla="*/ 372098 h 550382"/>
                  <a:gd name="connsiteX119" fmla="*/ 457676 w 567187"/>
                  <a:gd name="connsiteY119" fmla="*/ 372098 h 550382"/>
                  <a:gd name="connsiteX120" fmla="*/ 457676 w 567187"/>
                  <a:gd name="connsiteY120" fmla="*/ 351048 h 550382"/>
                  <a:gd name="connsiteX121" fmla="*/ 292227 w 567187"/>
                  <a:gd name="connsiteY121" fmla="*/ 351048 h 550382"/>
                  <a:gd name="connsiteX122" fmla="*/ 292227 w 567187"/>
                  <a:gd name="connsiteY122" fmla="*/ 372098 h 550382"/>
                  <a:gd name="connsiteX123" fmla="*/ 446818 w 567187"/>
                  <a:gd name="connsiteY123" fmla="*/ 389815 h 550382"/>
                  <a:gd name="connsiteX124" fmla="*/ 281273 w 567187"/>
                  <a:gd name="connsiteY124" fmla="*/ 389815 h 550382"/>
                  <a:gd name="connsiteX125" fmla="*/ 281273 w 567187"/>
                  <a:gd name="connsiteY125" fmla="*/ 410960 h 550382"/>
                  <a:gd name="connsiteX126" fmla="*/ 446818 w 567187"/>
                  <a:gd name="connsiteY126" fmla="*/ 410960 h 550382"/>
                  <a:gd name="connsiteX127" fmla="*/ 446818 w 567187"/>
                  <a:gd name="connsiteY127" fmla="*/ 389815 h 550382"/>
                  <a:gd name="connsiteX128" fmla="*/ 209455 w 567187"/>
                  <a:gd name="connsiteY128" fmla="*/ 410865 h 550382"/>
                  <a:gd name="connsiteX129" fmla="*/ 198787 w 567187"/>
                  <a:gd name="connsiteY129" fmla="*/ 321330 h 550382"/>
                  <a:gd name="connsiteX130" fmla="*/ 192691 w 567187"/>
                  <a:gd name="connsiteY130" fmla="*/ 314186 h 550382"/>
                  <a:gd name="connsiteX131" fmla="*/ 186880 w 567187"/>
                  <a:gd name="connsiteY131" fmla="*/ 321711 h 550382"/>
                  <a:gd name="connsiteX132" fmla="*/ 184785 w 567187"/>
                  <a:gd name="connsiteY132" fmla="*/ 338094 h 550382"/>
                  <a:gd name="connsiteX133" fmla="*/ 176308 w 567187"/>
                  <a:gd name="connsiteY133" fmla="*/ 410865 h 550382"/>
                  <a:gd name="connsiteX134" fmla="*/ 209455 w 567187"/>
                  <a:gd name="connsiteY134" fmla="*/ 410865 h 550382"/>
                  <a:gd name="connsiteX135" fmla="*/ 217741 w 567187"/>
                  <a:gd name="connsiteY135" fmla="*/ 219603 h 550382"/>
                  <a:gd name="connsiteX136" fmla="*/ 167735 w 567187"/>
                  <a:gd name="connsiteY136" fmla="*/ 219603 h 550382"/>
                  <a:gd name="connsiteX137" fmla="*/ 193453 w 567187"/>
                  <a:gd name="connsiteY137" fmla="*/ 259894 h 550382"/>
                  <a:gd name="connsiteX138" fmla="*/ 217741 w 567187"/>
                  <a:gd name="connsiteY138" fmla="*/ 219603 h 550382"/>
                  <a:gd name="connsiteX139" fmla="*/ 139541 w 567187"/>
                  <a:gd name="connsiteY139" fmla="*/ 248749 h 550382"/>
                  <a:gd name="connsiteX140" fmla="*/ 158401 w 567187"/>
                  <a:gd name="connsiteY140" fmla="*/ 286373 h 550382"/>
                  <a:gd name="connsiteX141" fmla="*/ 172974 w 567187"/>
                  <a:gd name="connsiteY141" fmla="*/ 276086 h 550382"/>
                  <a:gd name="connsiteX142" fmla="*/ 180499 w 567187"/>
                  <a:gd name="connsiteY142" fmla="*/ 270086 h 550382"/>
                  <a:gd name="connsiteX143" fmla="*/ 166497 w 567187"/>
                  <a:gd name="connsiteY143" fmla="*/ 252750 h 550382"/>
                  <a:gd name="connsiteX144" fmla="*/ 139541 w 567187"/>
                  <a:gd name="connsiteY144" fmla="*/ 248749 h 550382"/>
                  <a:gd name="connsiteX145" fmla="*/ 247078 w 567187"/>
                  <a:gd name="connsiteY145" fmla="*/ 247130 h 550382"/>
                  <a:gd name="connsiteX146" fmla="*/ 228600 w 567187"/>
                  <a:gd name="connsiteY146" fmla="*/ 242939 h 550382"/>
                  <a:gd name="connsiteX147" fmla="*/ 204883 w 567187"/>
                  <a:gd name="connsiteY147" fmla="*/ 270657 h 550382"/>
                  <a:gd name="connsiteX148" fmla="*/ 227362 w 567187"/>
                  <a:gd name="connsiteY148" fmla="*/ 286469 h 550382"/>
                  <a:gd name="connsiteX149" fmla="*/ 247078 w 567187"/>
                  <a:gd name="connsiteY149" fmla="*/ 247130 h 550382"/>
                  <a:gd name="connsiteX150" fmla="*/ 193548 w 567187"/>
                  <a:gd name="connsiteY150" fmla="*/ 281801 h 550382"/>
                  <a:gd name="connsiteX151" fmla="*/ 180975 w 567187"/>
                  <a:gd name="connsiteY151" fmla="*/ 291612 h 550382"/>
                  <a:gd name="connsiteX152" fmla="*/ 181642 w 567187"/>
                  <a:gd name="connsiteY152" fmla="*/ 296089 h 550382"/>
                  <a:gd name="connsiteX153" fmla="*/ 199453 w 567187"/>
                  <a:gd name="connsiteY153" fmla="*/ 297327 h 550382"/>
                  <a:gd name="connsiteX154" fmla="*/ 203549 w 567187"/>
                  <a:gd name="connsiteY154" fmla="*/ 293041 h 550382"/>
                  <a:gd name="connsiteX155" fmla="*/ 193548 w 567187"/>
                  <a:gd name="connsiteY155" fmla="*/ 281801 h 550382"/>
                  <a:gd name="connsiteX156" fmla="*/ 260604 w 567187"/>
                  <a:gd name="connsiteY156" fmla="*/ 144927 h 550382"/>
                  <a:gd name="connsiteX157" fmla="*/ 265176 w 567187"/>
                  <a:gd name="connsiteY157" fmla="*/ 146641 h 550382"/>
                  <a:gd name="connsiteX158" fmla="*/ 270129 w 567187"/>
                  <a:gd name="connsiteY158" fmla="*/ 131020 h 550382"/>
                  <a:gd name="connsiteX159" fmla="*/ 263461 w 567187"/>
                  <a:gd name="connsiteY159" fmla="*/ 119972 h 550382"/>
                  <a:gd name="connsiteX160" fmla="*/ 260699 w 567187"/>
                  <a:gd name="connsiteY160" fmla="*/ 121591 h 550382"/>
                  <a:gd name="connsiteX161" fmla="*/ 260604 w 567187"/>
                  <a:gd name="connsiteY161" fmla="*/ 144927 h 550382"/>
                  <a:gd name="connsiteX162" fmla="*/ 123253 w 567187"/>
                  <a:gd name="connsiteY162" fmla="*/ 146546 h 550382"/>
                  <a:gd name="connsiteX163" fmla="*/ 123253 w 567187"/>
                  <a:gd name="connsiteY163" fmla="*/ 121019 h 550382"/>
                  <a:gd name="connsiteX164" fmla="*/ 123253 w 567187"/>
                  <a:gd name="connsiteY164" fmla="*/ 146546 h 550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</a:cxnLst>
                <a:rect l="l" t="t" r="r" b="b"/>
                <a:pathLst>
                  <a:path w="567187" h="550382">
                    <a:moveTo>
                      <a:pt x="190" y="426581"/>
                    </a:moveTo>
                    <a:cubicBezTo>
                      <a:pt x="5334" y="413532"/>
                      <a:pt x="16383" y="410770"/>
                      <a:pt x="30099" y="411532"/>
                    </a:cubicBezTo>
                    <a:cubicBezTo>
                      <a:pt x="30099" y="397911"/>
                      <a:pt x="30004" y="385433"/>
                      <a:pt x="30099" y="372956"/>
                    </a:cubicBezTo>
                    <a:cubicBezTo>
                      <a:pt x="30289" y="352286"/>
                      <a:pt x="29908" y="331617"/>
                      <a:pt x="30956" y="311043"/>
                    </a:cubicBezTo>
                    <a:cubicBezTo>
                      <a:pt x="32385" y="283897"/>
                      <a:pt x="47434" y="265990"/>
                      <a:pt x="72104" y="256084"/>
                    </a:cubicBezTo>
                    <a:cubicBezTo>
                      <a:pt x="95345" y="246654"/>
                      <a:pt x="118776" y="237891"/>
                      <a:pt x="142113" y="228842"/>
                    </a:cubicBezTo>
                    <a:cubicBezTo>
                      <a:pt x="151828" y="225032"/>
                      <a:pt x="155257" y="212555"/>
                      <a:pt x="147733" y="205315"/>
                    </a:cubicBezTo>
                    <a:cubicBezTo>
                      <a:pt x="137065" y="195028"/>
                      <a:pt x="129540" y="183313"/>
                      <a:pt x="125920" y="168930"/>
                    </a:cubicBezTo>
                    <a:cubicBezTo>
                      <a:pt x="125349" y="166549"/>
                      <a:pt x="121825" y="164168"/>
                      <a:pt x="119063" y="163120"/>
                    </a:cubicBezTo>
                    <a:cubicBezTo>
                      <a:pt x="98584" y="155119"/>
                      <a:pt x="92297" y="137783"/>
                      <a:pt x="101155" y="117495"/>
                    </a:cubicBezTo>
                    <a:cubicBezTo>
                      <a:pt x="104299" y="110161"/>
                      <a:pt x="103917" y="101017"/>
                      <a:pt x="103822" y="92730"/>
                    </a:cubicBezTo>
                    <a:cubicBezTo>
                      <a:pt x="103727" y="68441"/>
                      <a:pt x="110776" y="47105"/>
                      <a:pt x="126873" y="28722"/>
                    </a:cubicBezTo>
                    <a:cubicBezTo>
                      <a:pt x="149447" y="3100"/>
                      <a:pt x="186499" y="-6616"/>
                      <a:pt x="220789" y="4624"/>
                    </a:cubicBezTo>
                    <a:cubicBezTo>
                      <a:pt x="252413" y="14911"/>
                      <a:pt x="276511" y="45105"/>
                      <a:pt x="279273" y="78252"/>
                    </a:cubicBezTo>
                    <a:cubicBezTo>
                      <a:pt x="280035" y="87015"/>
                      <a:pt x="279844" y="95969"/>
                      <a:pt x="280701" y="104732"/>
                    </a:cubicBezTo>
                    <a:cubicBezTo>
                      <a:pt x="281178" y="109685"/>
                      <a:pt x="282226" y="114828"/>
                      <a:pt x="284321" y="119400"/>
                    </a:cubicBezTo>
                    <a:cubicBezTo>
                      <a:pt x="292227" y="137021"/>
                      <a:pt x="284512" y="155595"/>
                      <a:pt x="266509" y="162929"/>
                    </a:cubicBezTo>
                    <a:cubicBezTo>
                      <a:pt x="262890" y="164453"/>
                      <a:pt x="259747" y="168454"/>
                      <a:pt x="257556" y="171978"/>
                    </a:cubicBezTo>
                    <a:cubicBezTo>
                      <a:pt x="251841" y="181312"/>
                      <a:pt x="248031" y="191981"/>
                      <a:pt x="241173" y="200267"/>
                    </a:cubicBezTo>
                    <a:cubicBezTo>
                      <a:pt x="230314" y="213507"/>
                      <a:pt x="231648" y="223985"/>
                      <a:pt x="247174" y="229985"/>
                    </a:cubicBezTo>
                    <a:cubicBezTo>
                      <a:pt x="255460" y="233224"/>
                      <a:pt x="263747" y="236081"/>
                      <a:pt x="271843" y="239701"/>
                    </a:cubicBezTo>
                    <a:cubicBezTo>
                      <a:pt x="296989" y="251036"/>
                      <a:pt x="322707" y="258846"/>
                      <a:pt x="350901" y="255512"/>
                    </a:cubicBezTo>
                    <a:cubicBezTo>
                      <a:pt x="356901" y="254845"/>
                      <a:pt x="363664" y="255322"/>
                      <a:pt x="363379" y="263894"/>
                    </a:cubicBezTo>
                    <a:cubicBezTo>
                      <a:pt x="363093" y="271514"/>
                      <a:pt x="356997" y="271705"/>
                      <a:pt x="351187" y="271705"/>
                    </a:cubicBezTo>
                    <a:cubicBezTo>
                      <a:pt x="332041" y="271705"/>
                      <a:pt x="312896" y="271705"/>
                      <a:pt x="292798" y="271705"/>
                    </a:cubicBezTo>
                    <a:cubicBezTo>
                      <a:pt x="292798" y="279039"/>
                      <a:pt x="292798" y="285802"/>
                      <a:pt x="292798" y="293327"/>
                    </a:cubicBezTo>
                    <a:cubicBezTo>
                      <a:pt x="347376" y="293327"/>
                      <a:pt x="402241" y="293327"/>
                      <a:pt x="457771" y="293327"/>
                    </a:cubicBezTo>
                    <a:cubicBezTo>
                      <a:pt x="457771" y="286754"/>
                      <a:pt x="457771" y="279896"/>
                      <a:pt x="457771" y="271705"/>
                    </a:cubicBezTo>
                    <a:cubicBezTo>
                      <a:pt x="440245" y="271705"/>
                      <a:pt x="422624" y="271705"/>
                      <a:pt x="405098" y="271705"/>
                    </a:cubicBezTo>
                    <a:cubicBezTo>
                      <a:pt x="401764" y="271705"/>
                      <a:pt x="397955" y="272657"/>
                      <a:pt x="395288" y="271419"/>
                    </a:cubicBezTo>
                    <a:cubicBezTo>
                      <a:pt x="391858" y="269800"/>
                      <a:pt x="389382" y="266276"/>
                      <a:pt x="386429" y="263513"/>
                    </a:cubicBezTo>
                    <a:cubicBezTo>
                      <a:pt x="389382" y="260846"/>
                      <a:pt x="392144" y="256179"/>
                      <a:pt x="395383" y="255893"/>
                    </a:cubicBezTo>
                    <a:cubicBezTo>
                      <a:pt x="406336" y="254941"/>
                      <a:pt x="417481" y="255417"/>
                      <a:pt x="428530" y="255417"/>
                    </a:cubicBezTo>
                    <a:cubicBezTo>
                      <a:pt x="439198" y="255417"/>
                      <a:pt x="449961" y="255417"/>
                      <a:pt x="460629" y="255512"/>
                    </a:cubicBezTo>
                    <a:cubicBezTo>
                      <a:pt x="469487" y="255607"/>
                      <a:pt x="474631" y="260084"/>
                      <a:pt x="474916" y="268943"/>
                    </a:cubicBezTo>
                    <a:cubicBezTo>
                      <a:pt x="475297" y="278563"/>
                      <a:pt x="475297" y="288088"/>
                      <a:pt x="474821" y="297708"/>
                    </a:cubicBezTo>
                    <a:cubicBezTo>
                      <a:pt x="474631" y="300756"/>
                      <a:pt x="473202" y="304376"/>
                      <a:pt x="471201" y="306661"/>
                    </a:cubicBezTo>
                    <a:cubicBezTo>
                      <a:pt x="461105" y="318282"/>
                      <a:pt x="461105" y="326474"/>
                      <a:pt x="470916" y="337713"/>
                    </a:cubicBezTo>
                    <a:cubicBezTo>
                      <a:pt x="473297" y="340475"/>
                      <a:pt x="474631" y="344952"/>
                      <a:pt x="474916" y="348762"/>
                    </a:cubicBezTo>
                    <a:cubicBezTo>
                      <a:pt x="475488" y="357239"/>
                      <a:pt x="475393" y="365716"/>
                      <a:pt x="474916" y="374194"/>
                    </a:cubicBezTo>
                    <a:cubicBezTo>
                      <a:pt x="474726" y="377718"/>
                      <a:pt x="473869" y="382766"/>
                      <a:pt x="471488" y="384195"/>
                    </a:cubicBezTo>
                    <a:cubicBezTo>
                      <a:pt x="459867" y="391053"/>
                      <a:pt x="464915" y="401149"/>
                      <a:pt x="464058" y="411532"/>
                    </a:cubicBezTo>
                    <a:cubicBezTo>
                      <a:pt x="489585" y="411532"/>
                      <a:pt x="513874" y="411532"/>
                      <a:pt x="538067" y="411532"/>
                    </a:cubicBezTo>
                    <a:cubicBezTo>
                      <a:pt x="561308" y="411532"/>
                      <a:pt x="568738" y="419628"/>
                      <a:pt x="566928" y="442393"/>
                    </a:cubicBezTo>
                    <a:cubicBezTo>
                      <a:pt x="566071" y="453537"/>
                      <a:pt x="559498" y="459538"/>
                      <a:pt x="549211" y="462681"/>
                    </a:cubicBezTo>
                    <a:cubicBezTo>
                      <a:pt x="549211" y="466682"/>
                      <a:pt x="550164" y="470777"/>
                      <a:pt x="549021" y="473920"/>
                    </a:cubicBezTo>
                    <a:cubicBezTo>
                      <a:pt x="547306" y="478397"/>
                      <a:pt x="544544" y="485065"/>
                      <a:pt x="541210" y="485732"/>
                    </a:cubicBezTo>
                    <a:cubicBezTo>
                      <a:pt x="533876" y="487256"/>
                      <a:pt x="532924" y="480493"/>
                      <a:pt x="532733" y="474682"/>
                    </a:cubicBezTo>
                    <a:cubicBezTo>
                      <a:pt x="532638" y="470777"/>
                      <a:pt x="532733" y="466777"/>
                      <a:pt x="532733" y="462586"/>
                    </a:cubicBezTo>
                    <a:cubicBezTo>
                      <a:pt x="366046" y="462586"/>
                      <a:pt x="200977" y="462586"/>
                      <a:pt x="34576" y="462586"/>
                    </a:cubicBezTo>
                    <a:cubicBezTo>
                      <a:pt x="34576" y="484112"/>
                      <a:pt x="34290" y="504972"/>
                      <a:pt x="34957" y="525927"/>
                    </a:cubicBezTo>
                    <a:cubicBezTo>
                      <a:pt x="35052" y="528403"/>
                      <a:pt x="39433" y="531642"/>
                      <a:pt x="42576" y="532976"/>
                    </a:cubicBezTo>
                    <a:cubicBezTo>
                      <a:pt x="45434" y="534214"/>
                      <a:pt x="49149" y="533261"/>
                      <a:pt x="52388" y="533261"/>
                    </a:cubicBezTo>
                    <a:cubicBezTo>
                      <a:pt x="206597" y="533261"/>
                      <a:pt x="360807" y="533261"/>
                      <a:pt x="515017" y="533261"/>
                    </a:cubicBezTo>
                    <a:cubicBezTo>
                      <a:pt x="530447" y="533261"/>
                      <a:pt x="530066" y="533166"/>
                      <a:pt x="533114" y="518116"/>
                    </a:cubicBezTo>
                    <a:cubicBezTo>
                      <a:pt x="533781" y="514687"/>
                      <a:pt x="538163" y="512116"/>
                      <a:pt x="540830" y="509163"/>
                    </a:cubicBezTo>
                    <a:cubicBezTo>
                      <a:pt x="543592" y="512020"/>
                      <a:pt x="548164" y="514592"/>
                      <a:pt x="548735" y="517926"/>
                    </a:cubicBezTo>
                    <a:cubicBezTo>
                      <a:pt x="552355" y="537928"/>
                      <a:pt x="541972" y="550311"/>
                      <a:pt x="521684" y="550311"/>
                    </a:cubicBezTo>
                    <a:cubicBezTo>
                      <a:pt x="362712" y="550406"/>
                      <a:pt x="203644" y="550406"/>
                      <a:pt x="44672" y="550311"/>
                    </a:cubicBezTo>
                    <a:cubicBezTo>
                      <a:pt x="26194" y="550311"/>
                      <a:pt x="17907" y="541548"/>
                      <a:pt x="17716" y="522974"/>
                    </a:cubicBezTo>
                    <a:cubicBezTo>
                      <a:pt x="17621" y="503067"/>
                      <a:pt x="17716" y="483160"/>
                      <a:pt x="17716" y="465729"/>
                    </a:cubicBezTo>
                    <a:cubicBezTo>
                      <a:pt x="10858" y="459157"/>
                      <a:pt x="5429" y="454013"/>
                      <a:pt x="0" y="448870"/>
                    </a:cubicBezTo>
                    <a:cubicBezTo>
                      <a:pt x="190" y="441345"/>
                      <a:pt x="190" y="434011"/>
                      <a:pt x="190" y="426581"/>
                    </a:cubicBezTo>
                    <a:close/>
                    <a:moveTo>
                      <a:pt x="159353" y="411056"/>
                    </a:moveTo>
                    <a:cubicBezTo>
                      <a:pt x="163258" y="378766"/>
                      <a:pt x="167068" y="347714"/>
                      <a:pt x="170497" y="316568"/>
                    </a:cubicBezTo>
                    <a:cubicBezTo>
                      <a:pt x="170974" y="311900"/>
                      <a:pt x="169735" y="307043"/>
                      <a:pt x="169259" y="301994"/>
                    </a:cubicBezTo>
                    <a:cubicBezTo>
                      <a:pt x="150876" y="305899"/>
                      <a:pt x="149161" y="305042"/>
                      <a:pt x="141065" y="289040"/>
                    </a:cubicBezTo>
                    <a:cubicBezTo>
                      <a:pt x="135255" y="277610"/>
                      <a:pt x="129445" y="266085"/>
                      <a:pt x="123253" y="253798"/>
                    </a:cubicBezTo>
                    <a:cubicBezTo>
                      <a:pt x="105727" y="260751"/>
                      <a:pt x="88297" y="266561"/>
                      <a:pt x="71914" y="274467"/>
                    </a:cubicBezTo>
                    <a:cubicBezTo>
                      <a:pt x="57912" y="281135"/>
                      <a:pt x="48006" y="293327"/>
                      <a:pt x="47530" y="309043"/>
                    </a:cubicBezTo>
                    <a:cubicBezTo>
                      <a:pt x="46482" y="342761"/>
                      <a:pt x="47244" y="376670"/>
                      <a:pt x="47244" y="410865"/>
                    </a:cubicBezTo>
                    <a:cubicBezTo>
                      <a:pt x="60103" y="410865"/>
                      <a:pt x="72390" y="410865"/>
                      <a:pt x="85820" y="410865"/>
                    </a:cubicBezTo>
                    <a:cubicBezTo>
                      <a:pt x="85820" y="406579"/>
                      <a:pt x="85820" y="402959"/>
                      <a:pt x="85820" y="399340"/>
                    </a:cubicBezTo>
                    <a:cubicBezTo>
                      <a:pt x="85820" y="378670"/>
                      <a:pt x="85725" y="358097"/>
                      <a:pt x="85915" y="337427"/>
                    </a:cubicBezTo>
                    <a:cubicBezTo>
                      <a:pt x="86011" y="330855"/>
                      <a:pt x="83629" y="321235"/>
                      <a:pt x="93821" y="320949"/>
                    </a:cubicBezTo>
                    <a:cubicBezTo>
                      <a:pt x="104203" y="320663"/>
                      <a:pt x="102013" y="330188"/>
                      <a:pt x="102203" y="336856"/>
                    </a:cubicBezTo>
                    <a:cubicBezTo>
                      <a:pt x="102394" y="344571"/>
                      <a:pt x="102203" y="352286"/>
                      <a:pt x="102203" y="360097"/>
                    </a:cubicBezTo>
                    <a:cubicBezTo>
                      <a:pt x="102203" y="376956"/>
                      <a:pt x="102203" y="393720"/>
                      <a:pt x="102203" y="410960"/>
                    </a:cubicBezTo>
                    <a:cubicBezTo>
                      <a:pt x="121825" y="411056"/>
                      <a:pt x="140113" y="411056"/>
                      <a:pt x="159353" y="411056"/>
                    </a:cubicBezTo>
                    <a:close/>
                    <a:moveTo>
                      <a:pt x="141065" y="113018"/>
                    </a:moveTo>
                    <a:cubicBezTo>
                      <a:pt x="141065" y="125972"/>
                      <a:pt x="140494" y="140260"/>
                      <a:pt x="141160" y="154643"/>
                    </a:cubicBezTo>
                    <a:cubicBezTo>
                      <a:pt x="142589" y="184837"/>
                      <a:pt x="165068" y="205887"/>
                      <a:pt x="194215" y="205030"/>
                    </a:cubicBezTo>
                    <a:cubicBezTo>
                      <a:pt x="222028" y="204268"/>
                      <a:pt x="242888" y="182360"/>
                      <a:pt x="243554" y="153023"/>
                    </a:cubicBezTo>
                    <a:cubicBezTo>
                      <a:pt x="243840" y="140165"/>
                      <a:pt x="242697" y="127211"/>
                      <a:pt x="243935" y="114447"/>
                    </a:cubicBezTo>
                    <a:cubicBezTo>
                      <a:pt x="245173" y="101779"/>
                      <a:pt x="236315" y="95587"/>
                      <a:pt x="228886" y="89491"/>
                    </a:cubicBezTo>
                    <a:cubicBezTo>
                      <a:pt x="226314" y="87491"/>
                      <a:pt x="218122" y="92349"/>
                      <a:pt x="212598" y="94254"/>
                    </a:cubicBezTo>
                    <a:cubicBezTo>
                      <a:pt x="208502" y="95778"/>
                      <a:pt x="204597" y="98255"/>
                      <a:pt x="200406" y="99302"/>
                    </a:cubicBezTo>
                    <a:cubicBezTo>
                      <a:pt x="181165" y="103874"/>
                      <a:pt x="161925" y="108161"/>
                      <a:pt x="141065" y="113018"/>
                    </a:cubicBezTo>
                    <a:close/>
                    <a:moveTo>
                      <a:pt x="18002" y="429058"/>
                    </a:moveTo>
                    <a:cubicBezTo>
                      <a:pt x="15621" y="445345"/>
                      <a:pt x="15907" y="445727"/>
                      <a:pt x="30099" y="445727"/>
                    </a:cubicBezTo>
                    <a:cubicBezTo>
                      <a:pt x="199072" y="445727"/>
                      <a:pt x="368046" y="445727"/>
                      <a:pt x="537019" y="445727"/>
                    </a:cubicBezTo>
                    <a:cubicBezTo>
                      <a:pt x="551307" y="445727"/>
                      <a:pt x="552545" y="443917"/>
                      <a:pt x="548259" y="429058"/>
                    </a:cubicBezTo>
                    <a:cubicBezTo>
                      <a:pt x="371856" y="429058"/>
                      <a:pt x="195263" y="429058"/>
                      <a:pt x="18002" y="429058"/>
                    </a:cubicBezTo>
                    <a:close/>
                    <a:moveTo>
                      <a:pt x="262414" y="101112"/>
                    </a:moveTo>
                    <a:cubicBezTo>
                      <a:pt x="268319" y="72537"/>
                      <a:pt x="254317" y="41295"/>
                      <a:pt x="228695" y="26341"/>
                    </a:cubicBezTo>
                    <a:cubicBezTo>
                      <a:pt x="201073" y="10244"/>
                      <a:pt x="167640" y="13863"/>
                      <a:pt x="143637" y="35294"/>
                    </a:cubicBezTo>
                    <a:cubicBezTo>
                      <a:pt x="125254" y="51868"/>
                      <a:pt x="114967" y="84729"/>
                      <a:pt x="122110" y="101302"/>
                    </a:cubicBezTo>
                    <a:cubicBezTo>
                      <a:pt x="128111" y="98445"/>
                      <a:pt x="134207" y="93111"/>
                      <a:pt x="140113" y="93206"/>
                    </a:cubicBezTo>
                    <a:cubicBezTo>
                      <a:pt x="168592" y="93587"/>
                      <a:pt x="194691" y="86253"/>
                      <a:pt x="218980" y="71870"/>
                    </a:cubicBezTo>
                    <a:cubicBezTo>
                      <a:pt x="226314" y="67584"/>
                      <a:pt x="233076" y="68441"/>
                      <a:pt x="238887" y="74823"/>
                    </a:cubicBezTo>
                    <a:cubicBezTo>
                      <a:pt x="246697" y="83491"/>
                      <a:pt x="254413" y="92158"/>
                      <a:pt x="262414" y="101112"/>
                    </a:cubicBezTo>
                    <a:close/>
                    <a:moveTo>
                      <a:pt x="215551" y="301328"/>
                    </a:moveTo>
                    <a:cubicBezTo>
                      <a:pt x="215455" y="339047"/>
                      <a:pt x="223266" y="374670"/>
                      <a:pt x="226314" y="410674"/>
                    </a:cubicBezTo>
                    <a:cubicBezTo>
                      <a:pt x="239363" y="410674"/>
                      <a:pt x="251269" y="410674"/>
                      <a:pt x="263080" y="410674"/>
                    </a:cubicBezTo>
                    <a:cubicBezTo>
                      <a:pt x="265652" y="396578"/>
                      <a:pt x="258127" y="380480"/>
                      <a:pt x="274415" y="371241"/>
                    </a:cubicBezTo>
                    <a:cubicBezTo>
                      <a:pt x="275082" y="370860"/>
                      <a:pt x="274796" y="368479"/>
                      <a:pt x="274796" y="366955"/>
                    </a:cubicBezTo>
                    <a:cubicBezTo>
                      <a:pt x="274796" y="358382"/>
                      <a:pt x="275463" y="350857"/>
                      <a:pt x="266795" y="343904"/>
                    </a:cubicBezTo>
                    <a:cubicBezTo>
                      <a:pt x="258413" y="337237"/>
                      <a:pt x="263842" y="304090"/>
                      <a:pt x="272224" y="295327"/>
                    </a:cubicBezTo>
                    <a:cubicBezTo>
                      <a:pt x="273939" y="293517"/>
                      <a:pt x="274701" y="290183"/>
                      <a:pt x="274701" y="287611"/>
                    </a:cubicBezTo>
                    <a:cubicBezTo>
                      <a:pt x="274987" y="278182"/>
                      <a:pt x="274796" y="268847"/>
                      <a:pt x="274796" y="258656"/>
                    </a:cubicBezTo>
                    <a:cubicBezTo>
                      <a:pt x="271367" y="257417"/>
                      <a:pt x="267081" y="255893"/>
                      <a:pt x="262223" y="254083"/>
                    </a:cubicBezTo>
                    <a:cubicBezTo>
                      <a:pt x="255841" y="266847"/>
                      <a:pt x="249841" y="278944"/>
                      <a:pt x="243649" y="291040"/>
                    </a:cubicBezTo>
                    <a:cubicBezTo>
                      <a:pt x="236791" y="304661"/>
                      <a:pt x="233553" y="306185"/>
                      <a:pt x="215551" y="301328"/>
                    </a:cubicBezTo>
                    <a:close/>
                    <a:moveTo>
                      <a:pt x="281083" y="333046"/>
                    </a:moveTo>
                    <a:cubicBezTo>
                      <a:pt x="336613" y="333046"/>
                      <a:pt x="391382" y="333046"/>
                      <a:pt x="446722" y="333046"/>
                    </a:cubicBezTo>
                    <a:cubicBezTo>
                      <a:pt x="446722" y="325711"/>
                      <a:pt x="446722" y="318949"/>
                      <a:pt x="446722" y="311805"/>
                    </a:cubicBezTo>
                    <a:cubicBezTo>
                      <a:pt x="391287" y="311805"/>
                      <a:pt x="336518" y="311805"/>
                      <a:pt x="281083" y="311805"/>
                    </a:cubicBezTo>
                    <a:cubicBezTo>
                      <a:pt x="281083" y="318853"/>
                      <a:pt x="281083" y="325331"/>
                      <a:pt x="281083" y="333046"/>
                    </a:cubicBezTo>
                    <a:close/>
                    <a:moveTo>
                      <a:pt x="292227" y="372098"/>
                    </a:moveTo>
                    <a:cubicBezTo>
                      <a:pt x="348329" y="372098"/>
                      <a:pt x="403003" y="372098"/>
                      <a:pt x="457676" y="372098"/>
                    </a:cubicBezTo>
                    <a:cubicBezTo>
                      <a:pt x="457676" y="364478"/>
                      <a:pt x="457676" y="357715"/>
                      <a:pt x="457676" y="351048"/>
                    </a:cubicBezTo>
                    <a:cubicBezTo>
                      <a:pt x="402145" y="351048"/>
                      <a:pt x="347472" y="351048"/>
                      <a:pt x="292227" y="351048"/>
                    </a:cubicBezTo>
                    <a:cubicBezTo>
                      <a:pt x="292227" y="358287"/>
                      <a:pt x="292227" y="364859"/>
                      <a:pt x="292227" y="372098"/>
                    </a:cubicBezTo>
                    <a:close/>
                    <a:moveTo>
                      <a:pt x="446818" y="389815"/>
                    </a:moveTo>
                    <a:cubicBezTo>
                      <a:pt x="391192" y="389815"/>
                      <a:pt x="336423" y="389815"/>
                      <a:pt x="281273" y="389815"/>
                    </a:cubicBezTo>
                    <a:cubicBezTo>
                      <a:pt x="281273" y="397244"/>
                      <a:pt x="281273" y="403912"/>
                      <a:pt x="281273" y="410960"/>
                    </a:cubicBezTo>
                    <a:cubicBezTo>
                      <a:pt x="336804" y="410960"/>
                      <a:pt x="391573" y="410960"/>
                      <a:pt x="446818" y="410960"/>
                    </a:cubicBezTo>
                    <a:cubicBezTo>
                      <a:pt x="446818" y="403816"/>
                      <a:pt x="446818" y="397340"/>
                      <a:pt x="446818" y="389815"/>
                    </a:cubicBezTo>
                    <a:close/>
                    <a:moveTo>
                      <a:pt x="209455" y="410865"/>
                    </a:moveTo>
                    <a:cubicBezTo>
                      <a:pt x="205930" y="380385"/>
                      <a:pt x="202597" y="350762"/>
                      <a:pt x="198787" y="321330"/>
                    </a:cubicBezTo>
                    <a:cubicBezTo>
                      <a:pt x="198406" y="318758"/>
                      <a:pt x="194786" y="316568"/>
                      <a:pt x="192691" y="314186"/>
                    </a:cubicBezTo>
                    <a:cubicBezTo>
                      <a:pt x="190690" y="316663"/>
                      <a:pt x="187642" y="318853"/>
                      <a:pt x="186880" y="321711"/>
                    </a:cubicBezTo>
                    <a:cubicBezTo>
                      <a:pt x="185451" y="326950"/>
                      <a:pt x="185356" y="332569"/>
                      <a:pt x="184785" y="338094"/>
                    </a:cubicBezTo>
                    <a:cubicBezTo>
                      <a:pt x="182023" y="362097"/>
                      <a:pt x="179165" y="386100"/>
                      <a:pt x="176308" y="410865"/>
                    </a:cubicBezTo>
                    <a:cubicBezTo>
                      <a:pt x="187642" y="410865"/>
                      <a:pt x="197834" y="410865"/>
                      <a:pt x="209455" y="410865"/>
                    </a:cubicBezTo>
                    <a:close/>
                    <a:moveTo>
                      <a:pt x="217741" y="219603"/>
                    </a:moveTo>
                    <a:cubicBezTo>
                      <a:pt x="200120" y="219603"/>
                      <a:pt x="184594" y="219603"/>
                      <a:pt x="167735" y="219603"/>
                    </a:cubicBezTo>
                    <a:cubicBezTo>
                      <a:pt x="168973" y="237129"/>
                      <a:pt x="184213" y="245416"/>
                      <a:pt x="193453" y="259894"/>
                    </a:cubicBezTo>
                    <a:cubicBezTo>
                      <a:pt x="200977" y="244178"/>
                      <a:pt x="218122" y="236939"/>
                      <a:pt x="217741" y="219603"/>
                    </a:cubicBezTo>
                    <a:close/>
                    <a:moveTo>
                      <a:pt x="139541" y="248749"/>
                    </a:moveTo>
                    <a:cubicBezTo>
                      <a:pt x="145637" y="261037"/>
                      <a:pt x="151828" y="273324"/>
                      <a:pt x="158401" y="286373"/>
                    </a:cubicBezTo>
                    <a:cubicBezTo>
                      <a:pt x="164020" y="282468"/>
                      <a:pt x="168592" y="279325"/>
                      <a:pt x="172974" y="276086"/>
                    </a:cubicBezTo>
                    <a:cubicBezTo>
                      <a:pt x="175355" y="274372"/>
                      <a:pt x="177546" y="272467"/>
                      <a:pt x="180499" y="270086"/>
                    </a:cubicBezTo>
                    <a:cubicBezTo>
                      <a:pt x="175641" y="264085"/>
                      <a:pt x="171069" y="258370"/>
                      <a:pt x="166497" y="252750"/>
                    </a:cubicBezTo>
                    <a:cubicBezTo>
                      <a:pt x="155734" y="239606"/>
                      <a:pt x="155638" y="239606"/>
                      <a:pt x="139541" y="248749"/>
                    </a:cubicBezTo>
                    <a:close/>
                    <a:moveTo>
                      <a:pt x="247078" y="247130"/>
                    </a:moveTo>
                    <a:cubicBezTo>
                      <a:pt x="239744" y="245320"/>
                      <a:pt x="231172" y="240748"/>
                      <a:pt x="228600" y="242939"/>
                    </a:cubicBezTo>
                    <a:cubicBezTo>
                      <a:pt x="219646" y="250845"/>
                      <a:pt x="212788" y="261037"/>
                      <a:pt x="204883" y="270657"/>
                    </a:cubicBezTo>
                    <a:cubicBezTo>
                      <a:pt x="213455" y="276658"/>
                      <a:pt x="220027" y="281325"/>
                      <a:pt x="227362" y="286469"/>
                    </a:cubicBezTo>
                    <a:cubicBezTo>
                      <a:pt x="233934" y="273324"/>
                      <a:pt x="239934" y="261227"/>
                      <a:pt x="247078" y="247130"/>
                    </a:cubicBezTo>
                    <a:close/>
                    <a:moveTo>
                      <a:pt x="193548" y="281801"/>
                    </a:moveTo>
                    <a:cubicBezTo>
                      <a:pt x="188595" y="285707"/>
                      <a:pt x="184785" y="288659"/>
                      <a:pt x="180975" y="291612"/>
                    </a:cubicBezTo>
                    <a:cubicBezTo>
                      <a:pt x="181165" y="293136"/>
                      <a:pt x="181451" y="294565"/>
                      <a:pt x="181642" y="296089"/>
                    </a:cubicBezTo>
                    <a:cubicBezTo>
                      <a:pt x="187547" y="296565"/>
                      <a:pt x="193548" y="297422"/>
                      <a:pt x="199453" y="297327"/>
                    </a:cubicBezTo>
                    <a:cubicBezTo>
                      <a:pt x="200882" y="297327"/>
                      <a:pt x="203740" y="293327"/>
                      <a:pt x="203549" y="293041"/>
                    </a:cubicBezTo>
                    <a:cubicBezTo>
                      <a:pt x="200596" y="289231"/>
                      <a:pt x="197167" y="285802"/>
                      <a:pt x="193548" y="281801"/>
                    </a:cubicBezTo>
                    <a:close/>
                    <a:moveTo>
                      <a:pt x="260604" y="144927"/>
                    </a:moveTo>
                    <a:cubicBezTo>
                      <a:pt x="262128" y="145498"/>
                      <a:pt x="263652" y="146070"/>
                      <a:pt x="265176" y="146641"/>
                    </a:cubicBezTo>
                    <a:cubicBezTo>
                      <a:pt x="266986" y="141403"/>
                      <a:pt x="270129" y="136259"/>
                      <a:pt x="270129" y="131020"/>
                    </a:cubicBezTo>
                    <a:cubicBezTo>
                      <a:pt x="270129" y="127306"/>
                      <a:pt x="265843" y="123686"/>
                      <a:pt x="263461" y="119972"/>
                    </a:cubicBezTo>
                    <a:cubicBezTo>
                      <a:pt x="262509" y="120543"/>
                      <a:pt x="261651" y="121115"/>
                      <a:pt x="260699" y="121591"/>
                    </a:cubicBezTo>
                    <a:cubicBezTo>
                      <a:pt x="260604" y="129401"/>
                      <a:pt x="260604" y="137212"/>
                      <a:pt x="260604" y="144927"/>
                    </a:cubicBezTo>
                    <a:close/>
                    <a:moveTo>
                      <a:pt x="123253" y="146546"/>
                    </a:moveTo>
                    <a:cubicBezTo>
                      <a:pt x="123253" y="137498"/>
                      <a:pt x="123253" y="129497"/>
                      <a:pt x="123253" y="121019"/>
                    </a:cubicBezTo>
                    <a:cubicBezTo>
                      <a:pt x="110014" y="129020"/>
                      <a:pt x="110014" y="138069"/>
                      <a:pt x="123253" y="1465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3" name="任意多边形: 形状 12">
                <a:extLst>
                  <a:ext uri="{FF2B5EF4-FFF2-40B4-BE49-F238E27FC236}">
                    <a16:creationId xmlns:a16="http://schemas.microsoft.com/office/drawing/2014/main" id="{84A53380-2B4A-99D8-DBB9-2576777E7AC4}"/>
                  </a:ext>
                </a:extLst>
              </p:cNvPr>
              <p:cNvSpPr/>
              <p:nvPr/>
            </p:nvSpPr>
            <p:spPr>
              <a:xfrm>
                <a:off x="8398709" y="4108449"/>
                <a:ext cx="95628" cy="26899"/>
              </a:xfrm>
              <a:custGeom>
                <a:avLst/>
                <a:gdLst>
                  <a:gd name="connsiteX0" fmla="*/ 144215 w 166227"/>
                  <a:gd name="connsiteY0" fmla="*/ 0 h 46757"/>
                  <a:gd name="connsiteX1" fmla="*/ 148977 w 166227"/>
                  <a:gd name="connsiteY1" fmla="*/ 2191 h 46757"/>
                  <a:gd name="connsiteX2" fmla="*/ 166122 w 166227"/>
                  <a:gd name="connsiteY2" fmla="*/ 26003 h 46757"/>
                  <a:gd name="connsiteX3" fmla="*/ 143738 w 166227"/>
                  <a:gd name="connsiteY3" fmla="*/ 46482 h 46757"/>
                  <a:gd name="connsiteX4" fmla="*/ 114973 w 166227"/>
                  <a:gd name="connsiteY4" fmla="*/ 46672 h 46757"/>
                  <a:gd name="connsiteX5" fmla="*/ 32010 w 166227"/>
                  <a:gd name="connsiteY5" fmla="*/ 46672 h 46757"/>
                  <a:gd name="connsiteX6" fmla="*/ 387 w 166227"/>
                  <a:gd name="connsiteY6" fmla="*/ 27908 h 46757"/>
                  <a:gd name="connsiteX7" fmla="*/ 22390 w 166227"/>
                  <a:gd name="connsiteY7" fmla="*/ 0 h 46757"/>
                  <a:gd name="connsiteX8" fmla="*/ 144215 w 166227"/>
                  <a:gd name="connsiteY8" fmla="*/ 0 h 46757"/>
                  <a:gd name="connsiteX9" fmla="*/ 83254 w 166227"/>
                  <a:gd name="connsiteY9" fmla="*/ 17717 h 46757"/>
                  <a:gd name="connsiteX10" fmla="*/ 28105 w 166227"/>
                  <a:gd name="connsiteY10" fmla="*/ 18002 h 46757"/>
                  <a:gd name="connsiteX11" fmla="*/ 16770 w 166227"/>
                  <a:gd name="connsiteY11" fmla="*/ 23813 h 46757"/>
                  <a:gd name="connsiteX12" fmla="*/ 27533 w 166227"/>
                  <a:gd name="connsiteY12" fmla="*/ 30194 h 46757"/>
                  <a:gd name="connsiteX13" fmla="*/ 137833 w 166227"/>
                  <a:gd name="connsiteY13" fmla="*/ 30194 h 46757"/>
                  <a:gd name="connsiteX14" fmla="*/ 148977 w 166227"/>
                  <a:gd name="connsiteY14" fmla="*/ 24289 h 46757"/>
                  <a:gd name="connsiteX15" fmla="*/ 137261 w 166227"/>
                  <a:gd name="connsiteY15" fmla="*/ 18097 h 46757"/>
                  <a:gd name="connsiteX16" fmla="*/ 83254 w 166227"/>
                  <a:gd name="connsiteY16" fmla="*/ 17717 h 46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66227" h="46757">
                    <a:moveTo>
                      <a:pt x="144215" y="0"/>
                    </a:moveTo>
                    <a:cubicBezTo>
                      <a:pt x="145834" y="762"/>
                      <a:pt x="147358" y="1619"/>
                      <a:pt x="148977" y="2191"/>
                    </a:cubicBezTo>
                    <a:cubicBezTo>
                      <a:pt x="160312" y="5810"/>
                      <a:pt x="167170" y="15240"/>
                      <a:pt x="166122" y="26003"/>
                    </a:cubicBezTo>
                    <a:cubicBezTo>
                      <a:pt x="164979" y="37433"/>
                      <a:pt x="156216" y="45815"/>
                      <a:pt x="143738" y="46482"/>
                    </a:cubicBezTo>
                    <a:cubicBezTo>
                      <a:pt x="134213" y="46958"/>
                      <a:pt x="124593" y="46672"/>
                      <a:pt x="114973" y="46672"/>
                    </a:cubicBezTo>
                    <a:cubicBezTo>
                      <a:pt x="87350" y="46672"/>
                      <a:pt x="59632" y="46672"/>
                      <a:pt x="32010" y="46672"/>
                    </a:cubicBezTo>
                    <a:cubicBezTo>
                      <a:pt x="12103" y="46672"/>
                      <a:pt x="2482" y="40958"/>
                      <a:pt x="387" y="27908"/>
                    </a:cubicBezTo>
                    <a:cubicBezTo>
                      <a:pt x="-1709" y="14859"/>
                      <a:pt x="4578" y="6858"/>
                      <a:pt x="22390" y="0"/>
                    </a:cubicBezTo>
                    <a:cubicBezTo>
                      <a:pt x="62966" y="0"/>
                      <a:pt x="103638" y="0"/>
                      <a:pt x="144215" y="0"/>
                    </a:cubicBezTo>
                    <a:close/>
                    <a:moveTo>
                      <a:pt x="83254" y="17717"/>
                    </a:moveTo>
                    <a:cubicBezTo>
                      <a:pt x="64871" y="17717"/>
                      <a:pt x="46488" y="17335"/>
                      <a:pt x="28105" y="18002"/>
                    </a:cubicBezTo>
                    <a:cubicBezTo>
                      <a:pt x="24295" y="18097"/>
                      <a:pt x="20580" y="21717"/>
                      <a:pt x="16770" y="23813"/>
                    </a:cubicBezTo>
                    <a:cubicBezTo>
                      <a:pt x="20390" y="26003"/>
                      <a:pt x="23914" y="30099"/>
                      <a:pt x="27533" y="30194"/>
                    </a:cubicBezTo>
                    <a:cubicBezTo>
                      <a:pt x="64300" y="30671"/>
                      <a:pt x="101066" y="30671"/>
                      <a:pt x="137833" y="30194"/>
                    </a:cubicBezTo>
                    <a:cubicBezTo>
                      <a:pt x="141548" y="30194"/>
                      <a:pt x="145262" y="26384"/>
                      <a:pt x="148977" y="24289"/>
                    </a:cubicBezTo>
                    <a:cubicBezTo>
                      <a:pt x="145072" y="22098"/>
                      <a:pt x="141262" y="18193"/>
                      <a:pt x="137261" y="18097"/>
                    </a:cubicBezTo>
                    <a:cubicBezTo>
                      <a:pt x="119354" y="17335"/>
                      <a:pt x="101352" y="17717"/>
                      <a:pt x="83254" y="177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D02EB4C3-CE0E-0886-9BC4-16A79DFD6EA1}"/>
                  </a:ext>
                </a:extLst>
              </p:cNvPr>
              <p:cNvSpPr/>
              <p:nvPr/>
            </p:nvSpPr>
            <p:spPr>
              <a:xfrm>
                <a:off x="8398766" y="4159957"/>
                <a:ext cx="95621" cy="26351"/>
              </a:xfrm>
              <a:custGeom>
                <a:avLst/>
                <a:gdLst>
                  <a:gd name="connsiteX0" fmla="*/ 82489 w 166214"/>
                  <a:gd name="connsiteY0" fmla="*/ 45720 h 45804"/>
                  <a:gd name="connsiteX1" fmla="*/ 26101 w 166214"/>
                  <a:gd name="connsiteY1" fmla="*/ 45720 h 45804"/>
                  <a:gd name="connsiteX2" fmla="*/ 3 w 166214"/>
                  <a:gd name="connsiteY2" fmla="*/ 23336 h 45804"/>
                  <a:gd name="connsiteX3" fmla="*/ 25434 w 166214"/>
                  <a:gd name="connsiteY3" fmla="*/ 286 h 45804"/>
                  <a:gd name="connsiteX4" fmla="*/ 140497 w 166214"/>
                  <a:gd name="connsiteY4" fmla="*/ 286 h 45804"/>
                  <a:gd name="connsiteX5" fmla="*/ 166214 w 166214"/>
                  <a:gd name="connsiteY5" fmla="*/ 23241 h 45804"/>
                  <a:gd name="connsiteX6" fmla="*/ 140020 w 166214"/>
                  <a:gd name="connsiteY6" fmla="*/ 45720 h 45804"/>
                  <a:gd name="connsiteX7" fmla="*/ 82489 w 166214"/>
                  <a:gd name="connsiteY7" fmla="*/ 45720 h 45804"/>
                  <a:gd name="connsiteX8" fmla="*/ 82108 w 166214"/>
                  <a:gd name="connsiteY8" fmla="*/ 16764 h 45804"/>
                  <a:gd name="connsiteX9" fmla="*/ 28006 w 166214"/>
                  <a:gd name="connsiteY9" fmla="*/ 17050 h 45804"/>
                  <a:gd name="connsiteX10" fmla="*/ 16767 w 166214"/>
                  <a:gd name="connsiteY10" fmla="*/ 22765 h 45804"/>
                  <a:gd name="connsiteX11" fmla="*/ 27625 w 166214"/>
                  <a:gd name="connsiteY11" fmla="*/ 29146 h 45804"/>
                  <a:gd name="connsiteX12" fmla="*/ 137925 w 166214"/>
                  <a:gd name="connsiteY12" fmla="*/ 29146 h 45804"/>
                  <a:gd name="connsiteX13" fmla="*/ 148974 w 166214"/>
                  <a:gd name="connsiteY13" fmla="*/ 23146 h 45804"/>
                  <a:gd name="connsiteX14" fmla="*/ 137258 w 166214"/>
                  <a:gd name="connsiteY14" fmla="*/ 16954 h 45804"/>
                  <a:gd name="connsiteX15" fmla="*/ 82108 w 166214"/>
                  <a:gd name="connsiteY15" fmla="*/ 16764 h 45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14" h="45804">
                    <a:moveTo>
                      <a:pt x="82489" y="45720"/>
                    </a:moveTo>
                    <a:cubicBezTo>
                      <a:pt x="63725" y="45720"/>
                      <a:pt x="44866" y="45911"/>
                      <a:pt x="26101" y="45720"/>
                    </a:cubicBezTo>
                    <a:cubicBezTo>
                      <a:pt x="10004" y="45529"/>
                      <a:pt x="193" y="36957"/>
                      <a:pt x="3" y="23336"/>
                    </a:cubicBezTo>
                    <a:cubicBezTo>
                      <a:pt x="-188" y="9716"/>
                      <a:pt x="9242" y="476"/>
                      <a:pt x="25434" y="286"/>
                    </a:cubicBezTo>
                    <a:cubicBezTo>
                      <a:pt x="63820" y="-95"/>
                      <a:pt x="102111" y="-95"/>
                      <a:pt x="140497" y="286"/>
                    </a:cubicBezTo>
                    <a:cubicBezTo>
                      <a:pt x="156499" y="476"/>
                      <a:pt x="166309" y="9906"/>
                      <a:pt x="166214" y="23241"/>
                    </a:cubicBezTo>
                    <a:cubicBezTo>
                      <a:pt x="166024" y="36576"/>
                      <a:pt x="155832" y="45529"/>
                      <a:pt x="140020" y="45720"/>
                    </a:cubicBezTo>
                    <a:cubicBezTo>
                      <a:pt x="120780" y="45911"/>
                      <a:pt x="101634" y="45720"/>
                      <a:pt x="82489" y="45720"/>
                    </a:cubicBezTo>
                    <a:close/>
                    <a:moveTo>
                      <a:pt x="82108" y="16764"/>
                    </a:moveTo>
                    <a:cubicBezTo>
                      <a:pt x="64106" y="16764"/>
                      <a:pt x="46008" y="16383"/>
                      <a:pt x="28006" y="17050"/>
                    </a:cubicBezTo>
                    <a:cubicBezTo>
                      <a:pt x="24196" y="17145"/>
                      <a:pt x="20482" y="20765"/>
                      <a:pt x="16767" y="22765"/>
                    </a:cubicBezTo>
                    <a:cubicBezTo>
                      <a:pt x="20386" y="24956"/>
                      <a:pt x="23910" y="29051"/>
                      <a:pt x="27625" y="29146"/>
                    </a:cubicBezTo>
                    <a:cubicBezTo>
                      <a:pt x="64392" y="29623"/>
                      <a:pt x="101158" y="29623"/>
                      <a:pt x="137925" y="29146"/>
                    </a:cubicBezTo>
                    <a:cubicBezTo>
                      <a:pt x="141640" y="29146"/>
                      <a:pt x="145354" y="25241"/>
                      <a:pt x="148974" y="23146"/>
                    </a:cubicBezTo>
                    <a:cubicBezTo>
                      <a:pt x="145068" y="20955"/>
                      <a:pt x="141163" y="17145"/>
                      <a:pt x="137258" y="16954"/>
                    </a:cubicBezTo>
                    <a:cubicBezTo>
                      <a:pt x="118875" y="16383"/>
                      <a:pt x="100491" y="16764"/>
                      <a:pt x="82108" y="1676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0BACB9D7-DD03-36B9-1414-FDF47D04814A}"/>
                  </a:ext>
                </a:extLst>
              </p:cNvPr>
              <p:cNvSpPr/>
              <p:nvPr/>
            </p:nvSpPr>
            <p:spPr>
              <a:xfrm>
                <a:off x="8398816" y="4210877"/>
                <a:ext cx="95639" cy="26367"/>
              </a:xfrm>
              <a:custGeom>
                <a:avLst/>
                <a:gdLst>
                  <a:gd name="connsiteX0" fmla="*/ 82783 w 166245"/>
                  <a:gd name="connsiteY0" fmla="*/ 45792 h 45833"/>
                  <a:gd name="connsiteX1" fmla="*/ 26396 w 166245"/>
                  <a:gd name="connsiteY1" fmla="*/ 45792 h 45833"/>
                  <a:gd name="connsiteX2" fmla="*/ 11 w 166245"/>
                  <a:gd name="connsiteY2" fmla="*/ 23789 h 45833"/>
                  <a:gd name="connsiteX3" fmla="*/ 25062 w 166245"/>
                  <a:gd name="connsiteY3" fmla="*/ 357 h 45833"/>
                  <a:gd name="connsiteX4" fmla="*/ 141267 w 166245"/>
                  <a:gd name="connsiteY4" fmla="*/ 357 h 45833"/>
                  <a:gd name="connsiteX5" fmla="*/ 166222 w 166245"/>
                  <a:gd name="connsiteY5" fmla="*/ 24075 h 45833"/>
                  <a:gd name="connsiteX6" fmla="*/ 140410 w 166245"/>
                  <a:gd name="connsiteY6" fmla="*/ 45792 h 45833"/>
                  <a:gd name="connsiteX7" fmla="*/ 82783 w 166245"/>
                  <a:gd name="connsiteY7" fmla="*/ 45792 h 45833"/>
                  <a:gd name="connsiteX8" fmla="*/ 83355 w 166245"/>
                  <a:gd name="connsiteY8" fmla="*/ 16835 h 45833"/>
                  <a:gd name="connsiteX9" fmla="*/ 27062 w 166245"/>
                  <a:gd name="connsiteY9" fmla="*/ 17121 h 45833"/>
                  <a:gd name="connsiteX10" fmla="*/ 16585 w 166245"/>
                  <a:gd name="connsiteY10" fmla="*/ 22550 h 45833"/>
                  <a:gd name="connsiteX11" fmla="*/ 27157 w 166245"/>
                  <a:gd name="connsiteY11" fmla="*/ 29123 h 45833"/>
                  <a:gd name="connsiteX12" fmla="*/ 138600 w 166245"/>
                  <a:gd name="connsiteY12" fmla="*/ 29123 h 45833"/>
                  <a:gd name="connsiteX13" fmla="*/ 148982 w 166245"/>
                  <a:gd name="connsiteY13" fmla="*/ 22455 h 45833"/>
                  <a:gd name="connsiteX14" fmla="*/ 138505 w 166245"/>
                  <a:gd name="connsiteY14" fmla="*/ 17121 h 45833"/>
                  <a:gd name="connsiteX15" fmla="*/ 83355 w 166245"/>
                  <a:gd name="connsiteY15" fmla="*/ 16835 h 45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6245" h="45833">
                    <a:moveTo>
                      <a:pt x="82783" y="45792"/>
                    </a:moveTo>
                    <a:cubicBezTo>
                      <a:pt x="64019" y="45792"/>
                      <a:pt x="45160" y="45887"/>
                      <a:pt x="26396" y="45792"/>
                    </a:cubicBezTo>
                    <a:cubicBezTo>
                      <a:pt x="10203" y="45696"/>
                      <a:pt x="297" y="37314"/>
                      <a:pt x="11" y="23789"/>
                    </a:cubicBezTo>
                    <a:cubicBezTo>
                      <a:pt x="-370" y="10168"/>
                      <a:pt x="9060" y="548"/>
                      <a:pt x="25062" y="357"/>
                    </a:cubicBezTo>
                    <a:cubicBezTo>
                      <a:pt x="63733" y="-119"/>
                      <a:pt x="102500" y="-119"/>
                      <a:pt x="141267" y="357"/>
                    </a:cubicBezTo>
                    <a:cubicBezTo>
                      <a:pt x="156888" y="548"/>
                      <a:pt x="166794" y="10835"/>
                      <a:pt x="166222" y="24075"/>
                    </a:cubicBezTo>
                    <a:cubicBezTo>
                      <a:pt x="165651" y="37029"/>
                      <a:pt x="155650" y="45601"/>
                      <a:pt x="140410" y="45792"/>
                    </a:cubicBezTo>
                    <a:cubicBezTo>
                      <a:pt x="121074" y="45887"/>
                      <a:pt x="101929" y="45792"/>
                      <a:pt x="82783" y="45792"/>
                    </a:cubicBezTo>
                    <a:close/>
                    <a:moveTo>
                      <a:pt x="83355" y="16835"/>
                    </a:moveTo>
                    <a:cubicBezTo>
                      <a:pt x="64591" y="16835"/>
                      <a:pt x="45827" y="16550"/>
                      <a:pt x="27062" y="17121"/>
                    </a:cubicBezTo>
                    <a:cubicBezTo>
                      <a:pt x="23538" y="17217"/>
                      <a:pt x="20014" y="20646"/>
                      <a:pt x="16585" y="22550"/>
                    </a:cubicBezTo>
                    <a:cubicBezTo>
                      <a:pt x="20109" y="24837"/>
                      <a:pt x="23633" y="29123"/>
                      <a:pt x="27157" y="29123"/>
                    </a:cubicBezTo>
                    <a:cubicBezTo>
                      <a:pt x="64305" y="29599"/>
                      <a:pt x="101453" y="29599"/>
                      <a:pt x="138600" y="29123"/>
                    </a:cubicBezTo>
                    <a:cubicBezTo>
                      <a:pt x="142124" y="29123"/>
                      <a:pt x="145458" y="24741"/>
                      <a:pt x="148982" y="22455"/>
                    </a:cubicBezTo>
                    <a:cubicBezTo>
                      <a:pt x="145458" y="20550"/>
                      <a:pt x="142029" y="17217"/>
                      <a:pt x="138505" y="17121"/>
                    </a:cubicBezTo>
                    <a:cubicBezTo>
                      <a:pt x="120122" y="16454"/>
                      <a:pt x="101738" y="16835"/>
                      <a:pt x="83355" y="1683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2F1758FC-9F04-4B3F-6A2B-94BAC414BC07}"/>
                  </a:ext>
                </a:extLst>
              </p:cNvPr>
              <p:cNvSpPr/>
              <p:nvPr/>
            </p:nvSpPr>
            <p:spPr>
              <a:xfrm>
                <a:off x="8358930" y="4162587"/>
                <a:ext cx="28110" cy="22474"/>
              </a:xfrm>
              <a:custGeom>
                <a:avLst/>
                <a:gdLst>
                  <a:gd name="connsiteX0" fmla="*/ 19145 w 48863"/>
                  <a:gd name="connsiteY0" fmla="*/ 20098 h 39065"/>
                  <a:gd name="connsiteX1" fmla="*/ 35624 w 48863"/>
                  <a:gd name="connsiteY1" fmla="*/ 2096 h 39065"/>
                  <a:gd name="connsiteX2" fmla="*/ 48863 w 48863"/>
                  <a:gd name="connsiteY2" fmla="*/ 0 h 39065"/>
                  <a:gd name="connsiteX3" fmla="*/ 46958 w 48863"/>
                  <a:gd name="connsiteY3" fmla="*/ 13145 h 39065"/>
                  <a:gd name="connsiteX4" fmla="*/ 25527 w 48863"/>
                  <a:gd name="connsiteY4" fmla="*/ 35147 h 39065"/>
                  <a:gd name="connsiteX5" fmla="*/ 10192 w 48863"/>
                  <a:gd name="connsiteY5" fmla="*/ 35338 h 39065"/>
                  <a:gd name="connsiteX6" fmla="*/ 1905 w 48863"/>
                  <a:gd name="connsiteY6" fmla="*/ 26670 h 39065"/>
                  <a:gd name="connsiteX7" fmla="*/ 0 w 48863"/>
                  <a:gd name="connsiteY7" fmla="*/ 13240 h 39065"/>
                  <a:gd name="connsiteX8" fmla="*/ 12668 w 48863"/>
                  <a:gd name="connsiteY8" fmla="*/ 14573 h 39065"/>
                  <a:gd name="connsiteX9" fmla="*/ 19145 w 48863"/>
                  <a:gd name="connsiteY9" fmla="*/ 20098 h 39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63" h="39065">
                    <a:moveTo>
                      <a:pt x="19145" y="20098"/>
                    </a:moveTo>
                    <a:cubicBezTo>
                      <a:pt x="24670" y="13811"/>
                      <a:pt x="29433" y="7049"/>
                      <a:pt x="35624" y="2096"/>
                    </a:cubicBezTo>
                    <a:cubicBezTo>
                      <a:pt x="38672" y="-381"/>
                      <a:pt x="44387" y="572"/>
                      <a:pt x="48863" y="0"/>
                    </a:cubicBezTo>
                    <a:cubicBezTo>
                      <a:pt x="48292" y="4477"/>
                      <a:pt x="49340" y="10192"/>
                      <a:pt x="46958" y="13145"/>
                    </a:cubicBezTo>
                    <a:cubicBezTo>
                      <a:pt x="40577" y="21146"/>
                      <a:pt x="32671" y="27813"/>
                      <a:pt x="25527" y="35147"/>
                    </a:cubicBezTo>
                    <a:cubicBezTo>
                      <a:pt x="20479" y="40291"/>
                      <a:pt x="15431" y="40386"/>
                      <a:pt x="10192" y="35338"/>
                    </a:cubicBezTo>
                    <a:cubicBezTo>
                      <a:pt x="7334" y="32576"/>
                      <a:pt x="3429" y="30099"/>
                      <a:pt x="1905" y="26670"/>
                    </a:cubicBezTo>
                    <a:cubicBezTo>
                      <a:pt x="191" y="22670"/>
                      <a:pt x="572" y="17717"/>
                      <a:pt x="0" y="13240"/>
                    </a:cubicBezTo>
                    <a:cubicBezTo>
                      <a:pt x="4191" y="13621"/>
                      <a:pt x="8573" y="13621"/>
                      <a:pt x="12668" y="14573"/>
                    </a:cubicBezTo>
                    <a:cubicBezTo>
                      <a:pt x="14478" y="15050"/>
                      <a:pt x="15907" y="17240"/>
                      <a:pt x="19145" y="200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7" name="任意多边形: 形状 16">
                <a:extLst>
                  <a:ext uri="{FF2B5EF4-FFF2-40B4-BE49-F238E27FC236}">
                    <a16:creationId xmlns:a16="http://schemas.microsoft.com/office/drawing/2014/main" id="{D1E1B431-E6CA-F1CB-AA37-7BC3AC954E66}"/>
                  </a:ext>
                </a:extLst>
              </p:cNvPr>
              <p:cNvSpPr/>
              <p:nvPr/>
            </p:nvSpPr>
            <p:spPr>
              <a:xfrm>
                <a:off x="8359095" y="4214699"/>
                <a:ext cx="28056" cy="22434"/>
              </a:xfrm>
              <a:custGeom>
                <a:avLst/>
                <a:gdLst>
                  <a:gd name="connsiteX0" fmla="*/ 18574 w 48768"/>
                  <a:gd name="connsiteY0" fmla="*/ 19907 h 38996"/>
                  <a:gd name="connsiteX1" fmla="*/ 35528 w 48768"/>
                  <a:gd name="connsiteY1" fmla="*/ 1714 h 38996"/>
                  <a:gd name="connsiteX2" fmla="*/ 48768 w 48768"/>
                  <a:gd name="connsiteY2" fmla="*/ 0 h 38996"/>
                  <a:gd name="connsiteX3" fmla="*/ 46482 w 48768"/>
                  <a:gd name="connsiteY3" fmla="*/ 13240 h 38996"/>
                  <a:gd name="connsiteX4" fmla="*/ 24956 w 48768"/>
                  <a:gd name="connsiteY4" fmla="*/ 35242 h 38996"/>
                  <a:gd name="connsiteX5" fmla="*/ 9716 w 48768"/>
                  <a:gd name="connsiteY5" fmla="*/ 34957 h 38996"/>
                  <a:gd name="connsiteX6" fmla="*/ 1429 w 48768"/>
                  <a:gd name="connsiteY6" fmla="*/ 26289 h 38996"/>
                  <a:gd name="connsiteX7" fmla="*/ 0 w 48768"/>
                  <a:gd name="connsiteY7" fmla="*/ 12859 h 38996"/>
                  <a:gd name="connsiteX8" fmla="*/ 12573 w 48768"/>
                  <a:gd name="connsiteY8" fmla="*/ 14668 h 38996"/>
                  <a:gd name="connsiteX9" fmla="*/ 18574 w 48768"/>
                  <a:gd name="connsiteY9" fmla="*/ 19907 h 389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768" h="38996">
                    <a:moveTo>
                      <a:pt x="18574" y="19907"/>
                    </a:moveTo>
                    <a:cubicBezTo>
                      <a:pt x="24479" y="13335"/>
                      <a:pt x="29242" y="6667"/>
                      <a:pt x="35528" y="1714"/>
                    </a:cubicBezTo>
                    <a:cubicBezTo>
                      <a:pt x="38576" y="-667"/>
                      <a:pt x="44291" y="476"/>
                      <a:pt x="48768" y="0"/>
                    </a:cubicBezTo>
                    <a:cubicBezTo>
                      <a:pt x="48101" y="4477"/>
                      <a:pt x="48959" y="10192"/>
                      <a:pt x="46482" y="13240"/>
                    </a:cubicBezTo>
                    <a:cubicBezTo>
                      <a:pt x="40100" y="21241"/>
                      <a:pt x="32195" y="28004"/>
                      <a:pt x="24956" y="35242"/>
                    </a:cubicBezTo>
                    <a:cubicBezTo>
                      <a:pt x="19717" y="40481"/>
                      <a:pt x="14764" y="40100"/>
                      <a:pt x="9716" y="34957"/>
                    </a:cubicBezTo>
                    <a:cubicBezTo>
                      <a:pt x="6953" y="32099"/>
                      <a:pt x="2858" y="29718"/>
                      <a:pt x="1429" y="26289"/>
                    </a:cubicBezTo>
                    <a:cubicBezTo>
                      <a:pt x="-190" y="22288"/>
                      <a:pt x="381" y="17431"/>
                      <a:pt x="0" y="12859"/>
                    </a:cubicBezTo>
                    <a:cubicBezTo>
                      <a:pt x="4191" y="13430"/>
                      <a:pt x="8477" y="13716"/>
                      <a:pt x="12573" y="14668"/>
                    </a:cubicBezTo>
                    <a:cubicBezTo>
                      <a:pt x="14097" y="14954"/>
                      <a:pt x="15335" y="16954"/>
                      <a:pt x="18574" y="1990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18" name="任意多边形: 形状 17">
                <a:extLst>
                  <a:ext uri="{FF2B5EF4-FFF2-40B4-BE49-F238E27FC236}">
                    <a16:creationId xmlns:a16="http://schemas.microsoft.com/office/drawing/2014/main" id="{C7BBBD15-59ED-E772-AAAD-0508E8505871}"/>
                  </a:ext>
                </a:extLst>
              </p:cNvPr>
              <p:cNvSpPr/>
              <p:nvPr/>
            </p:nvSpPr>
            <p:spPr>
              <a:xfrm>
                <a:off x="8358985" y="4110839"/>
                <a:ext cx="28275" cy="22244"/>
              </a:xfrm>
              <a:custGeom>
                <a:avLst/>
                <a:gdLst>
                  <a:gd name="connsiteX0" fmla="*/ 19050 w 49149"/>
                  <a:gd name="connsiteY0" fmla="*/ 19848 h 38665"/>
                  <a:gd name="connsiteX1" fmla="*/ 35909 w 49149"/>
                  <a:gd name="connsiteY1" fmla="*/ 1370 h 38665"/>
                  <a:gd name="connsiteX2" fmla="*/ 49149 w 49149"/>
                  <a:gd name="connsiteY2" fmla="*/ 131 h 38665"/>
                  <a:gd name="connsiteX3" fmla="*/ 46958 w 49149"/>
                  <a:gd name="connsiteY3" fmla="*/ 12514 h 38665"/>
                  <a:gd name="connsiteX4" fmla="*/ 25432 w 49149"/>
                  <a:gd name="connsiteY4" fmla="*/ 34612 h 38665"/>
                  <a:gd name="connsiteX5" fmla="*/ 10096 w 49149"/>
                  <a:gd name="connsiteY5" fmla="*/ 34993 h 38665"/>
                  <a:gd name="connsiteX6" fmla="*/ 1810 w 49149"/>
                  <a:gd name="connsiteY6" fmla="*/ 26325 h 38665"/>
                  <a:gd name="connsiteX7" fmla="*/ 0 w 49149"/>
                  <a:gd name="connsiteY7" fmla="*/ 12895 h 38665"/>
                  <a:gd name="connsiteX8" fmla="*/ 12763 w 49149"/>
                  <a:gd name="connsiteY8" fmla="*/ 14324 h 38665"/>
                  <a:gd name="connsiteX9" fmla="*/ 19050 w 49149"/>
                  <a:gd name="connsiteY9" fmla="*/ 19848 h 38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149" h="38665">
                    <a:moveTo>
                      <a:pt x="19050" y="19848"/>
                    </a:moveTo>
                    <a:cubicBezTo>
                      <a:pt x="24955" y="13181"/>
                      <a:pt x="29718" y="6323"/>
                      <a:pt x="35909" y="1370"/>
                    </a:cubicBezTo>
                    <a:cubicBezTo>
                      <a:pt x="38862" y="-916"/>
                      <a:pt x="44672" y="417"/>
                      <a:pt x="49149" y="131"/>
                    </a:cubicBezTo>
                    <a:cubicBezTo>
                      <a:pt x="48482" y="4322"/>
                      <a:pt x="49339" y="9656"/>
                      <a:pt x="46958" y="12514"/>
                    </a:cubicBezTo>
                    <a:cubicBezTo>
                      <a:pt x="40481" y="20420"/>
                      <a:pt x="32576" y="27278"/>
                      <a:pt x="25432" y="34612"/>
                    </a:cubicBezTo>
                    <a:cubicBezTo>
                      <a:pt x="20384" y="39755"/>
                      <a:pt x="15335" y="40136"/>
                      <a:pt x="10096" y="34993"/>
                    </a:cubicBezTo>
                    <a:cubicBezTo>
                      <a:pt x="7239" y="32135"/>
                      <a:pt x="3334" y="29754"/>
                      <a:pt x="1810" y="26325"/>
                    </a:cubicBezTo>
                    <a:cubicBezTo>
                      <a:pt x="95" y="22325"/>
                      <a:pt x="476" y="17372"/>
                      <a:pt x="0" y="12895"/>
                    </a:cubicBezTo>
                    <a:cubicBezTo>
                      <a:pt x="4286" y="13371"/>
                      <a:pt x="8572" y="13466"/>
                      <a:pt x="12763" y="14324"/>
                    </a:cubicBezTo>
                    <a:cubicBezTo>
                      <a:pt x="14288" y="14705"/>
                      <a:pt x="15526" y="16705"/>
                      <a:pt x="19050" y="1984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865F1"/>
                  </a:gs>
                  <a:gs pos="100000">
                    <a:srgbClr val="3B7DF3"/>
                  </a:gs>
                </a:gsLst>
                <a:lin ang="16200000" scaled="1"/>
                <a:tileRect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FFB8D312-EC57-2E12-C6B1-ED91B98D3E82}"/>
                </a:ext>
              </a:extLst>
            </p:cNvPr>
            <p:cNvSpPr txBox="1"/>
            <p:nvPr/>
          </p:nvSpPr>
          <p:spPr>
            <a:xfrm>
              <a:off x="3530600" y="2422523"/>
              <a:ext cx="5129782" cy="2011895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dist">
                <a:lnSpc>
                  <a:spcPct val="150000"/>
                </a:lnSpc>
              </a:pP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3" name="文本框 2">
            <a:extLst>
              <a:ext uri="{FF2B5EF4-FFF2-40B4-BE49-F238E27FC236}">
                <a16:creationId xmlns:a16="http://schemas.microsoft.com/office/drawing/2014/main" id="{70055EB3-6C1B-B7BF-DF3A-5B3ABD493BEC}"/>
              </a:ext>
            </a:extLst>
          </p:cNvPr>
          <p:cNvSpPr txBox="1"/>
          <p:nvPr/>
        </p:nvSpPr>
        <p:spPr>
          <a:xfrm>
            <a:off x="354541" y="2228671"/>
            <a:ext cx="1148291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600" b="1" dirty="0"/>
              <a:t>请同学们根据</a:t>
            </a:r>
            <a:r>
              <a:rPr lang="en-US" altLang="zh-CN" sz="3600" b="1" dirty="0"/>
              <a:t>《</a:t>
            </a:r>
            <a:r>
              <a:rPr lang="zh-CN" altLang="en-US" sz="3600" b="1" dirty="0"/>
              <a:t>补鞋子的人</a:t>
            </a:r>
            <a:r>
              <a:rPr lang="en-US" altLang="zh-CN" sz="3600" b="1" dirty="0"/>
              <a:t>》</a:t>
            </a:r>
            <a:r>
              <a:rPr lang="zh-CN" altLang="en-US" sz="3600" b="1" dirty="0"/>
              <a:t>，总结归纳探究关键语句的意蕴的方法。</a:t>
            </a:r>
            <a:endParaRPr lang="zh-CN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909160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OPTEXTBOXGROUP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OPTEXTBOXGROUP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OPTEXTBOXGROUP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OPTEXTBOXGROUP" val="tru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OPTEXTBOXGROUP" val="tr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OPTEXTBOXGROUP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OPTEXTBOXGROUP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OPTEXTBOXGROUP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OPTEXTBOXGROUP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OPTEXTBOXGROUP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OPTEXTBOXGROUP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OPTEXTBOXGROUP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OPTEXTBOXGROUP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OPTEXTBOXGROUP" val="true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3190</TotalTime>
  <Words>1102</Words>
  <Application>Microsoft Office PowerPoint</Application>
  <PresentationFormat>宽屏</PresentationFormat>
  <Paragraphs>97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等线</vt:lpstr>
      <vt:lpstr>方正粗黑宋简体</vt:lpstr>
      <vt:lpstr>华文隶书</vt:lpstr>
      <vt:lpstr>微软雅黑</vt:lpstr>
      <vt:lpstr>Arial</vt:lpstr>
      <vt:lpstr>Calibri</vt:lpstr>
      <vt:lpstr>Calibri Light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wu jian</dc:creator>
  <cp:lastModifiedBy>wu jian</cp:lastModifiedBy>
  <cp:revision>488</cp:revision>
  <dcterms:created xsi:type="dcterms:W3CDTF">2026-02-23T14:46:15Z</dcterms:created>
  <dcterms:modified xsi:type="dcterms:W3CDTF">2026-03-27T22:44:56Z</dcterms:modified>
</cp:coreProperties>
</file>