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1.xml" ContentType="application/vnd.openxmlformats-officedocument.presentationml.tags+xml"/>
  <Override PartName="/ppt/slideLayouts/slideLayout5.xml" ContentType="application/vnd.openxmlformats-officedocument.presentationml.slideLayout+xml"/>
  <Override PartName="/ppt/tags/tag2.xml" ContentType="application/vnd.openxmlformats-officedocument.presentationml.tags+xml"/>
  <Override PartName="/ppt/slideLayouts/slideLayout6.xml" ContentType="application/vnd.openxmlformats-officedocument.presentationml.slideLayout+xml"/>
  <Override PartName="/ppt/tags/tag3.xml" ContentType="application/vnd.openxmlformats-officedocument.presentationml.tags+xml"/>
  <Override PartName="/ppt/slideLayouts/slideLayout7.xml" ContentType="application/vnd.openxmlformats-officedocument.presentationml.slideLayout+xml"/>
  <Override PartName="/ppt/tags/tag4.xml" ContentType="application/vnd.openxmlformats-officedocument.presentationml.tags+xml"/>
  <Override PartName="/ppt/slideLayouts/slideLayout8.xml" ContentType="application/vnd.openxmlformats-officedocument.presentationml.slideLayout+xml"/>
  <Override PartName="/ppt/tags/tag5.xml" ContentType="application/vnd.openxmlformats-officedocument.presentationml.tags+xml"/>
  <Override PartName="/ppt/slideLayouts/slideLayout9.xml" ContentType="application/vnd.openxmlformats-officedocument.presentationml.slideLayout+xml"/>
  <Override PartName="/ppt/tags/tag6.xml" ContentType="application/vnd.openxmlformats-officedocument.presentationml.tags+xml"/>
  <Override PartName="/ppt/slideLayouts/slideLayout10.xml" ContentType="application/vnd.openxmlformats-officedocument.presentationml.slideLayout+xml"/>
  <Override PartName="/ppt/tags/tag7.xml" ContentType="application/vnd.openxmlformats-officedocument.presentationml.tags+xml"/>
  <Override PartName="/ppt/slideLayouts/slideLayout11.xml" ContentType="application/vnd.openxmlformats-officedocument.presentationml.slideLayout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slideLayouts/slideLayout12.xml" ContentType="application/vnd.openxmlformats-officedocument.presentationml.slideLayout+xml"/>
  <Override PartName="/ppt/tags/tag10.xml" ContentType="application/vnd.openxmlformats-officedocument.presentationml.tags+xml"/>
  <Override PartName="/ppt/slideLayouts/slideLayout13.xml" ContentType="application/vnd.openxmlformats-officedocument.presentationml.slideLayout+xml"/>
  <Override PartName="/ppt/tags/tag11.xml" ContentType="application/vnd.openxmlformats-officedocument.presentationml.tags+xml"/>
  <Override PartName="/ppt/slideLayouts/slideLayout14.xml" ContentType="application/vnd.openxmlformats-officedocument.presentationml.slideLayout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heme/theme1.xml" ContentType="application/vnd.openxmlformats-officedocument.theme+xml"/>
  <Override PartName="/ppt/slideMasters/slideMaster2.xml" ContentType="application/vnd.openxmlformats-officedocument.presentationml.slideMaster+xml"/>
  <Override PartName="/ppt/slideLayouts/slideLayout15.xml" ContentType="application/vnd.openxmlformats-officedocument.presentationml.slideLayout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slideLayouts/slideLayout16.xml" ContentType="application/vnd.openxmlformats-officedocument.presentationml.slideLayout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slideLayouts/slideLayout17.xml" ContentType="application/vnd.openxmlformats-officedocument.presentationml.slideLayout+xml"/>
  <Override PartName="/ppt/tags/tag39.xml" ContentType="application/vnd.openxmlformats-officedocument.presentationml.tags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slides/slide2.xml" ContentType="application/vnd.openxmlformats-officedocument.presentationml.slide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notesSlides/notesSlide1.xml" ContentType="application/vnd.openxmlformats-officedocument.presentationml.notesSlide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slides/slide3.xml" ContentType="application/vnd.openxmlformats-officedocument.presentationml.slide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notesSlides/notesSlide2.xml" ContentType="application/vnd.openxmlformats-officedocument.presentationml.notesSlid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slides/slide4.xml" ContentType="application/vnd.openxmlformats-officedocument.presentationml.slide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notesSlides/notesSlide3.xml" ContentType="application/vnd.openxmlformats-officedocument.presentationml.notesSlide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slides/slide5.xml" ContentType="application/vnd.openxmlformats-officedocument.presentationml.slide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notesSlides/notesSlide4.xml" ContentType="application/vnd.openxmlformats-officedocument.presentationml.notesSlide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s/slide6.xml" ContentType="application/vnd.openxmlformats-officedocument.presentationml.slid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notesSlides/notesSlide5.xml" ContentType="application/vnd.openxmlformats-officedocument.presentationml.notesSlide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slides/slide7.xml" ContentType="application/vnd.openxmlformats-officedocument.presentationml.slide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notesSlides/notesSlide6.xml" ContentType="application/vnd.openxmlformats-officedocument.presentationml.notesSlide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slides/slide8.xml" ContentType="application/vnd.openxmlformats-officedocument.presentationml.slide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notesSlides/notesSlide7.xml" ContentType="application/vnd.openxmlformats-officedocument.presentationml.notesSlide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slides/slide9.xml" ContentType="application/vnd.openxmlformats-officedocument.presentationml.slide+xml"/>
  <Override PartName="/ppt/tags/tag96.xml" ContentType="application/vnd.openxmlformats-officedocument.presentationml.tags+xml"/>
  <Override PartName="/ppt/notesSlides/notesSlide8.xml" ContentType="application/vnd.openxmlformats-officedocument.presentationml.notesSlide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slides/slide10.xml" ContentType="application/vnd.openxmlformats-officedocument.presentationml.slide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notesSlides/notesSlide9.xml" ContentType="application/vnd.openxmlformats-officedocument.presentationml.notesSlide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slides/slide11.xml" ContentType="application/vnd.openxmlformats-officedocument.presentationml.slide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notesSlides/notesSlide10.xml" ContentType="application/vnd.openxmlformats-officedocument.presentationml.notesSlide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slides/slide12.xml" ContentType="application/vnd.openxmlformats-officedocument.presentationml.slide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notesSlides/notesSlide11.xml" ContentType="application/vnd.openxmlformats-officedocument.presentationml.notesSlide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slides/slide13.xml" ContentType="application/vnd.openxmlformats-officedocument.presentationml.slide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notesSlides/notesSlide12.xml" ContentType="application/vnd.openxmlformats-officedocument.presentationml.notesSlide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slides/slide14.xml" ContentType="application/vnd.openxmlformats-officedocument.presentationml.slide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notesSlides/notesSlide13.xml" ContentType="application/vnd.openxmlformats-officedocument.presentationml.notesSlide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slides/slide15.xml" ContentType="application/vnd.openxmlformats-officedocument.presentationml.slide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slides/slide16.xml" ContentType="application/vnd.openxmlformats-officedocument.presentationml.slide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notesSlides/notesSlide14.xml" ContentType="application/vnd.openxmlformats-officedocument.presentationml.notesSlide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slides/slide17.xml" ContentType="application/vnd.openxmlformats-officedocument.presentationml.slide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notesSlides/notesSlide15.xml" ContentType="application/vnd.openxmlformats-officedocument.presentationml.notesSlide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slides/slide18.xml" ContentType="application/vnd.openxmlformats-officedocument.presentationml.slide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notesSlides/notesSlide16.xml" ContentType="application/vnd.openxmlformats-officedocument.presentationml.notesSlide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slides/slide19.xml" ContentType="application/vnd.openxmlformats-officedocument.presentationml.slide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notesSlides/notesSlide17.xml" ContentType="application/vnd.openxmlformats-officedocument.presentationml.notesSlide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slides/slide20.xml" ContentType="application/vnd.openxmlformats-officedocument.presentationml.slide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notesSlides/notesSlide18.xml" ContentType="application/vnd.openxmlformats-officedocument.presentationml.notesSlide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slides/slide21.xml" ContentType="application/vnd.openxmlformats-officedocument.presentationml.slide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notesSlides/notesSlide19.xml" ContentType="application/vnd.openxmlformats-officedocument.presentationml.notesSlide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slides/slide22.xml" ContentType="application/vnd.openxmlformats-officedocument.presentationml.slide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notesSlides/notesSlide20.xml" ContentType="application/vnd.openxmlformats-officedocument.presentationml.notesSlide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slides/slide23.xml" ContentType="application/vnd.openxmlformats-officedocument.presentationml.slide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notesSlides/notesSlide21.xml" ContentType="application/vnd.openxmlformats-officedocument.presentationml.notesSlide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slides/slide24.xml" ContentType="application/vnd.openxmlformats-officedocument.presentationml.slide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notesSlides/notesSlide22.xml" ContentType="application/vnd.openxmlformats-officedocument.presentationml.notesSlide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48" r:id="rId1"/>
    <p:sldMasterId id="2147483649" r:id="rId2"/>
  </p:sldMasterIdLst>
  <p:notesMasterIdLst>
    <p:notesMasterId r:id="rId3"/>
  </p:notes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type="screen16x9" cy="6858000" cx="12192000"/>
  <p:notesSz cx="6858000" cy="9144000"/>
  <p:defaultTextStyle>
    <a:defPPr>
      <a:defRPr lang="en-US"/>
    </a:defPPr>
    <a:lvl1pPr algn="l" defTabSz="4572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p="http://schemas.openxmlformats.org/presentationml/2006/main" xmlns:r="http://schemas.openxmlformats.org/officeDocument/2006/relationships" xmlns:a="http://schemas.openxmlformats.org/drawingml/2006/main">
  <p:cmAuthor id="1" name="王笛" initials="" lastIdx="0" clrIdx="0"/>
  <p:cmAuthor id="2" name="幸全" initials="幸全" lastIdx="0" clrIdx="1"/>
  <p:cmAuthor id="3" name="作者" initials="A" lastIdx="0" clrIdx="2"/>
  <p:cmAuthor id="4" name="fafa" initials="f" lastIdx="0" clrIdx="3"/>
  <p:cmAuthor id="5" name="33" initials="3" lastIdx="0" clrIdx="5"/>
  <p:cmAuthor id="6" name="ming qiu" initials="m" lastIdx="0" clrIdx="6"/>
  <p:cmAuthor id="7" name="lenovo" initials="l" lastIdx="0" clrIdx="7"/>
  <p:cmAuthor id="8" name="姜伟光" initials="姜" lastIdx="0" clrIdx="8"/>
  <p:cmAuthor id="9" name="dongyu" initials="d" lastIdx="0" clrIdx="9"/>
  <p:cmAuthor id="10" name="houyanan21" initials="h" lastIdx="0" clrIdx="10"/>
  <p:cmAuthor id="11" name="杜B格小生" initials="杜B格小生" lastIdx="0" clrIdx="0"/>
  <p:cmAuthor id="12" name="一杯悠然" initials="一杯悠然" lastIdx="0" clrIdx="14"/>
</p:cmAuthorLst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>
  <p:showPr>
    <p:present/>
    <p:sldAll/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 lastView="sldThumbnailView">
  <p:normalViewPr horzBarState="maximized">
    <p:restoredLeft sz="18230" autoAdjust="0"/>
    <p:restoredTop sz="94660"/>
  </p:normalViewPr>
  <p:slideViewPr>
    <p:cSldViewPr snapToGrid="0">
      <p:cViewPr>
        <p:scale>
          <a:sx n="75" d="100"/>
          <a:sy n="75" d="100"/>
        </p:scale>
        <p:origin x="1764" y="852"/>
      </p:cViewPr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1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tableStyles" Target="tableStyles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commentAuthors" Target="commentAuthors.xml"/><Relationship Id="rId32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ags" Target="../tags/tag40.xml"/><Relationship Id="rId2" Type="http://schemas.openxmlformats.org/officeDocument/2006/relationships/tags" Target="../tags/tag41.xml"/><Relationship Id="rId3" Type="http://schemas.openxmlformats.org/officeDocument/2006/relationships/tags" Target="../tags/tag42.xml"/><Relationship Id="rId4" Type="http://schemas.openxmlformats.org/officeDocument/2006/relationships/tags" Target="../tags/tag43.xml"/><Relationship Id="rId5" Type="http://schemas.openxmlformats.org/officeDocument/2006/relationships/tags" Target="../tags/tag44.xml"/><Relationship Id="rId6" Type="http://schemas.openxmlformats.org/officeDocument/2006/relationships/tags" Target="../tags/tag45.xml"/><Relationship Id="rId7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2" name="页眉占位符 1"/>
          <p:cNvSpPr>
            <a:spLocks noGrp="1"/>
          </p:cNvSpPr>
          <p:nvPr>
            <p:ph type="hdr" sz="quarter"/>
            <p:custDataLst>
              <p:tags r:id="rId1"/>
            </p:custDataLst>
          </p:nvPr>
        </p:nvSpPr>
        <p:spPr>
          <a:xfrm>
            <a:off x="0" y="0"/>
            <a:ext cx="2971800" cy="458788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>
                <a:latin typeface="字魂59号-创粗黑" panose="00000500000000000000" pitchFamily="2" charset="-122"/>
                <a:ea typeface="字魂59号-创粗黑" panose="00000500000000000000" pitchFamily="2" charset="-122"/>
              </a:defRPr>
            </a:lvl1pPr>
          </a:lstStyle>
          <a:p>
            <a:endParaRPr altLang="en-US" lang="zh-CN"/>
          </a:p>
        </p:txBody>
      </p:sp>
      <p:sp>
        <p:nvSpPr>
          <p:cNvPr id="1048723" name="日期占位符 2"/>
          <p:cNvSpPr>
            <a:spLocks noGrp="1"/>
          </p:cNvSpPr>
          <p:nvPr>
            <p:ph type="dt" idx="1"/>
            <p:custDataLst>
              <p:tags r:id="rId2"/>
            </p:custDataLst>
          </p:nvPr>
        </p:nvSpPr>
        <p:spPr>
          <a:xfrm>
            <a:off x="3884613" y="0"/>
            <a:ext cx="2971800" cy="458788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>
                <a:latin typeface="字魂59号-创粗黑" panose="00000500000000000000" pitchFamily="2" charset="-122"/>
                <a:ea typeface="字魂59号-创粗黑" panose="00000500000000000000" pitchFamily="2" charset="-122"/>
              </a:defRPr>
            </a:lvl1pPr>
          </a:lstStyle>
          <a:p>
            <a:fld id="{5D13BBE5-0BEA-4494-9BEF-C8C2F48C9E2D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724" name="幻灯片图像占位符 3"/>
          <p:cNvSpPr>
            <a:spLocks noChangeAspect="1" noRot="1" noGrp="1"/>
          </p:cNvSpPr>
          <p:nvPr>
            <p:ph type="sldImg" idx="2"/>
            <p:custDataLst>
              <p:tags r:id="rId3"/>
            </p:custDataLst>
          </p:nvPr>
        </p:nvSpPr>
        <p:spPr>
          <a:xfrm>
            <a:off x="685800" y="1143000"/>
            <a:ext cx="5486400" cy="3086100"/>
          </a:xfrm>
          <a:prstGeom prst="rect"/>
          <a:noFill/>
          <a:ln w="12700">
            <a:solidFill>
              <a:prstClr val="black"/>
            </a:solidFill>
          </a:ln>
        </p:spPr>
      </p:sp>
      <p:sp>
        <p:nvSpPr>
          <p:cNvPr id="1048725" name="备注占位符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685800" y="4400550"/>
            <a:ext cx="5486400" cy="3600450"/>
          </a:xfrm>
          <a:prstGeom prst="rect"/>
        </p:spPr>
        <p:txBody>
          <a:bodyPr bIns="45720" lIns="91440" rIns="91440" rtlCol="0" tIns="45720" vert="horz"/>
          <a:p>
            <a:pPr lvl="0"/>
            <a:r>
              <a:rPr altLang="en-US" lang="zh-CN"/>
              <a:t>编辑母版文本样式</a:t>
            </a:r>
            <a:endParaRPr altLang="en-US" lang="zh-CN"/>
          </a:p>
          <a:p>
            <a:pPr lvl="1"/>
            <a:r>
              <a:rPr altLang="en-US" lang="zh-CN"/>
              <a:t>第二级</a:t>
            </a:r>
            <a:endParaRPr altLang="en-US" lang="zh-CN"/>
          </a:p>
          <a:p>
            <a:pPr lvl="2"/>
            <a:r>
              <a:rPr altLang="en-US" lang="zh-CN"/>
              <a:t>第三级</a:t>
            </a:r>
            <a:endParaRPr altLang="en-US" lang="zh-CN"/>
          </a:p>
          <a:p>
            <a:pPr lvl="3"/>
            <a:r>
              <a:rPr altLang="en-US" lang="zh-CN"/>
              <a:t>第四级</a:t>
            </a:r>
            <a:endParaRPr altLang="en-US" lang="zh-CN"/>
          </a:p>
          <a:p>
            <a:pPr lvl="4"/>
            <a:r>
              <a:rPr altLang="en-US" lang="zh-CN"/>
              <a:t>第五级</a:t>
            </a:r>
            <a:endParaRPr altLang="en-US" lang="zh-CN"/>
          </a:p>
        </p:txBody>
      </p:sp>
      <p:sp>
        <p:nvSpPr>
          <p:cNvPr id="1048726" name="页脚占位符 5"/>
          <p:cNvSpPr>
            <a:spLocks noGrp="1"/>
          </p:cNvSpPr>
          <p:nvPr>
            <p:ph type="ftr" sz="quarter" idx="4"/>
            <p:custDataLst>
              <p:tags r:id="rId5"/>
            </p:custDataLst>
          </p:nvPr>
        </p:nvSpPr>
        <p:spPr>
          <a:xfrm>
            <a:off x="0" y="8685213"/>
            <a:ext cx="2971800" cy="458787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>
                <a:latin typeface="字魂59号-创粗黑" panose="00000500000000000000" pitchFamily="2" charset="-122"/>
                <a:ea typeface="字魂59号-创粗黑" panose="00000500000000000000" pitchFamily="2" charset="-122"/>
              </a:defRPr>
            </a:lvl1pPr>
          </a:lstStyle>
          <a:p>
            <a:endParaRPr altLang="en-US" lang="zh-CN"/>
          </a:p>
        </p:txBody>
      </p:sp>
      <p:sp>
        <p:nvSpPr>
          <p:cNvPr id="1048727" name="灯片编号占位符 6"/>
          <p:cNvSpPr>
            <a:spLocks noGrp="1"/>
          </p:cNvSpPr>
          <p:nvPr>
            <p:ph type="sldNum" sz="quarter" idx="5"/>
            <p:custDataLst>
              <p:tags r:id="rId6"/>
            </p:custDataLst>
          </p:nvPr>
        </p:nvSpPr>
        <p:spPr>
          <a:xfrm>
            <a:off x="3884613" y="8685213"/>
            <a:ext cx="2971800" cy="458787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>
                <a:latin typeface="字魂59号-创粗黑" panose="00000500000000000000" pitchFamily="2" charset="-122"/>
                <a:ea typeface="字魂59号-创粗黑" panose="00000500000000000000" pitchFamily="2" charset="-122"/>
              </a:defRPr>
            </a:lvl1pPr>
          </a:lstStyle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defTabSz="914400" eaLnBrk="1" hangingPunct="1" latinLnBrk="0" marL="0" rtl="0">
      <a:defRPr sz="1200" kern="1200">
        <a:solidFill>
          <a:schemeClr val="tx1"/>
        </a:solidFill>
        <a:latin typeface="字魂59号-创粗黑" panose="00000500000000000000" pitchFamily="2" charset="-122"/>
        <a:ea typeface="字魂59号-创粗黑" panose="00000500000000000000" pitchFamily="2" charset="-122"/>
        <a:cs typeface="+mn-cs"/>
      </a:defRPr>
    </a:lvl1pPr>
    <a:lvl2pPr algn="l" defTabSz="914400" eaLnBrk="1" hangingPunct="1" latinLnBrk="0" marL="457200" rtl="0">
      <a:defRPr sz="1200" kern="1200">
        <a:solidFill>
          <a:schemeClr val="tx1"/>
        </a:solidFill>
        <a:latin typeface="字魂59号-创粗黑" panose="00000500000000000000" pitchFamily="2" charset="-122"/>
        <a:ea typeface="字魂59号-创粗黑" panose="00000500000000000000" pitchFamily="2" charset="-122"/>
        <a:cs typeface="+mn-cs"/>
      </a:defRPr>
    </a:lvl2pPr>
    <a:lvl3pPr algn="l" defTabSz="914400" eaLnBrk="1" hangingPunct="1" latinLnBrk="0" marL="914400" rtl="0">
      <a:defRPr sz="1200" kern="1200">
        <a:solidFill>
          <a:schemeClr val="tx1"/>
        </a:solidFill>
        <a:latin typeface="字魂59号-创粗黑" panose="00000500000000000000" pitchFamily="2" charset="-122"/>
        <a:ea typeface="字魂59号-创粗黑" panose="00000500000000000000" pitchFamily="2" charset="-122"/>
        <a:cs typeface="+mn-cs"/>
      </a:defRPr>
    </a:lvl3pPr>
    <a:lvl4pPr algn="l" defTabSz="914400" eaLnBrk="1" hangingPunct="1" latinLnBrk="0" marL="1371600" rtl="0">
      <a:defRPr sz="1200" kern="1200">
        <a:solidFill>
          <a:schemeClr val="tx1"/>
        </a:solidFill>
        <a:latin typeface="字魂59号-创粗黑" panose="00000500000000000000" pitchFamily="2" charset="-122"/>
        <a:ea typeface="字魂59号-创粗黑" panose="00000500000000000000" pitchFamily="2" charset="-122"/>
        <a:cs typeface="+mn-cs"/>
      </a:defRPr>
    </a:lvl4pPr>
    <a:lvl5pPr algn="l" defTabSz="914400" eaLnBrk="1" hangingPunct="1" latinLnBrk="0" marL="1828800" rtl="0">
      <a:defRPr sz="1200" kern="1200">
        <a:solidFill>
          <a:schemeClr val="tx1"/>
        </a:solidFill>
        <a:latin typeface="字魂59号-创粗黑" panose="00000500000000000000" pitchFamily="2" charset="-122"/>
        <a:ea typeface="字魂59号-创粗黑" panose="00000500000000000000" pitchFamily="2" charset="-122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tags" Target="../tags/tag55.xml"/><Relationship Id="rId2" Type="http://schemas.openxmlformats.org/officeDocument/2006/relationships/tags" Target="../tags/tag56.xml"/><Relationship Id="rId3" Type="http://schemas.openxmlformats.org/officeDocument/2006/relationships/tags" Target="../tags/tag57.xml"/><Relationship Id="rId4" Type="http://schemas.openxmlformats.org/officeDocument/2006/relationships/slide" Target="../slides/slide2.xml"/><Relationship Id="rId5" Type="http://schemas.openxmlformats.org/officeDocument/2006/relationships/notesMaster" Target="../notesMasters/notesMaster1.xml"/></Relationships>
</file>

<file path=ppt/notesSlides/_rels/notesSlide10.xml.rels><?xml version="1.0" encoding="UTF-8" standalone="yes"?>
<Relationships xmlns="http://schemas.openxmlformats.org/package/2006/relationships"><Relationship Id="rId1" Type="http://schemas.openxmlformats.org/officeDocument/2006/relationships/tags" Target="../tags/tag111.xml"/><Relationship Id="rId2" Type="http://schemas.openxmlformats.org/officeDocument/2006/relationships/tags" Target="../tags/tag112.xml"/><Relationship Id="rId3" Type="http://schemas.openxmlformats.org/officeDocument/2006/relationships/tags" Target="../tags/tag113.xml"/><Relationship Id="rId4" Type="http://schemas.openxmlformats.org/officeDocument/2006/relationships/slide" Target="../slides/slide11.xml"/><Relationship Id="rId5" Type="http://schemas.openxmlformats.org/officeDocument/2006/relationships/notesMaster" Target="../notesMasters/notesMaster1.xml"/></Relationships>
</file>

<file path=ppt/notesSlides/_rels/notesSlide11.xml.rels><?xml version="1.0" encoding="UTF-8" standalone="yes"?>
<Relationships xmlns="http://schemas.openxmlformats.org/package/2006/relationships"><Relationship Id="rId1" Type="http://schemas.openxmlformats.org/officeDocument/2006/relationships/tags" Target="../tags/tag116.xml"/><Relationship Id="rId2" Type="http://schemas.openxmlformats.org/officeDocument/2006/relationships/tags" Target="../tags/tag117.xml"/><Relationship Id="rId3" Type="http://schemas.openxmlformats.org/officeDocument/2006/relationships/tags" Target="../tags/tag118.xml"/><Relationship Id="rId4" Type="http://schemas.openxmlformats.org/officeDocument/2006/relationships/slide" Target="../slides/slide12.xml"/><Relationship Id="rId5" Type="http://schemas.openxmlformats.org/officeDocument/2006/relationships/notesMaster" Target="../notesMasters/notesMaster1.xml"/></Relationships>
</file>

<file path=ppt/notesSlides/_rels/notesSlide12.xml.rels><?xml version="1.0" encoding="UTF-8" standalone="yes"?>
<Relationships xmlns="http://schemas.openxmlformats.org/package/2006/relationships"><Relationship Id="rId1" Type="http://schemas.openxmlformats.org/officeDocument/2006/relationships/tags" Target="../tags/tag122.xml"/><Relationship Id="rId2" Type="http://schemas.openxmlformats.org/officeDocument/2006/relationships/tags" Target="../tags/tag123.xml"/><Relationship Id="rId3" Type="http://schemas.openxmlformats.org/officeDocument/2006/relationships/tags" Target="../tags/tag124.xml"/><Relationship Id="rId4" Type="http://schemas.openxmlformats.org/officeDocument/2006/relationships/slide" Target="../slides/slide13.xml"/><Relationship Id="rId5" Type="http://schemas.openxmlformats.org/officeDocument/2006/relationships/notesMaster" Target="../notesMasters/notesMaster1.xml"/></Relationships>
</file>

<file path=ppt/notesSlides/_rels/notesSlide13.xml.rels><?xml version="1.0" encoding="UTF-8" standalone="yes"?>
<Relationships xmlns="http://schemas.openxmlformats.org/package/2006/relationships"><Relationship Id="rId1" Type="http://schemas.openxmlformats.org/officeDocument/2006/relationships/tags" Target="../tags/tag128.xml"/><Relationship Id="rId2" Type="http://schemas.openxmlformats.org/officeDocument/2006/relationships/tags" Target="../tags/tag129.xml"/><Relationship Id="rId3" Type="http://schemas.openxmlformats.org/officeDocument/2006/relationships/tags" Target="../tags/tag130.xml"/><Relationship Id="rId4" Type="http://schemas.openxmlformats.org/officeDocument/2006/relationships/slide" Target="../slides/slide14.xml"/><Relationship Id="rId5" Type="http://schemas.openxmlformats.org/officeDocument/2006/relationships/notesMaster" Target="../notesMasters/notesMaster1.xml"/></Relationships>
</file>

<file path=ppt/notesSlides/_rels/notesSlide14.xml.rels><?xml version="1.0" encoding="UTF-8" standalone="yes"?>
<Relationships xmlns="http://schemas.openxmlformats.org/package/2006/relationships"><Relationship Id="rId1" Type="http://schemas.openxmlformats.org/officeDocument/2006/relationships/tags" Target="../tags/tag144.xml"/><Relationship Id="rId2" Type="http://schemas.openxmlformats.org/officeDocument/2006/relationships/tags" Target="../tags/tag145.xml"/><Relationship Id="rId3" Type="http://schemas.openxmlformats.org/officeDocument/2006/relationships/tags" Target="../tags/tag146.xml"/><Relationship Id="rId4" Type="http://schemas.openxmlformats.org/officeDocument/2006/relationships/slide" Target="../slides/slide16.xml"/><Relationship Id="rId5" Type="http://schemas.openxmlformats.org/officeDocument/2006/relationships/notesMaster" Target="../notesMasters/notesMaster1.xml"/></Relationships>
</file>

<file path=ppt/notesSlides/_rels/notesSlide15.xml.rels><?xml version="1.0" encoding="UTF-8" standalone="yes"?>
<Relationships xmlns="http://schemas.openxmlformats.org/package/2006/relationships"><Relationship Id="rId1" Type="http://schemas.openxmlformats.org/officeDocument/2006/relationships/tags" Target="../tags/tag149.xml"/><Relationship Id="rId2" Type="http://schemas.openxmlformats.org/officeDocument/2006/relationships/tags" Target="../tags/tag150.xml"/><Relationship Id="rId3" Type="http://schemas.openxmlformats.org/officeDocument/2006/relationships/tags" Target="../tags/tag151.xml"/><Relationship Id="rId4" Type="http://schemas.openxmlformats.org/officeDocument/2006/relationships/slide" Target="../slides/slide17.xml"/><Relationship Id="rId5" Type="http://schemas.openxmlformats.org/officeDocument/2006/relationships/notesMaster" Target="../notesMasters/notesMaster1.xml"/></Relationships>
</file>

<file path=ppt/notesSlides/_rels/notesSlide16.xml.rels><?xml version="1.0" encoding="UTF-8" standalone="yes"?>
<Relationships xmlns="http://schemas.openxmlformats.org/package/2006/relationships"><Relationship Id="rId1" Type="http://schemas.openxmlformats.org/officeDocument/2006/relationships/tags" Target="../tags/tag155.xml"/><Relationship Id="rId2" Type="http://schemas.openxmlformats.org/officeDocument/2006/relationships/tags" Target="../tags/tag156.xml"/><Relationship Id="rId3" Type="http://schemas.openxmlformats.org/officeDocument/2006/relationships/tags" Target="../tags/tag157.xml"/><Relationship Id="rId4" Type="http://schemas.openxmlformats.org/officeDocument/2006/relationships/slide" Target="../slides/slide18.xml"/><Relationship Id="rId5" Type="http://schemas.openxmlformats.org/officeDocument/2006/relationships/notesMaster" Target="../notesMasters/notesMaster1.xml"/></Relationships>
</file>

<file path=ppt/notesSlides/_rels/notesSlide17.xml.rels><?xml version="1.0" encoding="UTF-8" standalone="yes"?>
<Relationships xmlns="http://schemas.openxmlformats.org/package/2006/relationships"><Relationship Id="rId1" Type="http://schemas.openxmlformats.org/officeDocument/2006/relationships/tags" Target="../tags/tag160.xml"/><Relationship Id="rId2" Type="http://schemas.openxmlformats.org/officeDocument/2006/relationships/tags" Target="../tags/tag161.xml"/><Relationship Id="rId3" Type="http://schemas.openxmlformats.org/officeDocument/2006/relationships/tags" Target="../tags/tag162.xml"/><Relationship Id="rId4" Type="http://schemas.openxmlformats.org/officeDocument/2006/relationships/slide" Target="../slides/slide19.xml"/><Relationship Id="rId5" Type="http://schemas.openxmlformats.org/officeDocument/2006/relationships/notesMaster" Target="../notesMasters/notesMaster1.xml"/></Relationships>
</file>

<file path=ppt/notesSlides/_rels/notesSlide18.xml.rels><?xml version="1.0" encoding="UTF-8" standalone="yes"?>
<Relationships xmlns="http://schemas.openxmlformats.org/package/2006/relationships"><Relationship Id="rId1" Type="http://schemas.openxmlformats.org/officeDocument/2006/relationships/tags" Target="../tags/tag165.xml"/><Relationship Id="rId2" Type="http://schemas.openxmlformats.org/officeDocument/2006/relationships/tags" Target="../tags/tag166.xml"/><Relationship Id="rId3" Type="http://schemas.openxmlformats.org/officeDocument/2006/relationships/tags" Target="../tags/tag167.xml"/><Relationship Id="rId4" Type="http://schemas.openxmlformats.org/officeDocument/2006/relationships/slide" Target="../slides/slide20.xml"/><Relationship Id="rId5" Type="http://schemas.openxmlformats.org/officeDocument/2006/relationships/notesMaster" Target="../notesMasters/notesMaster1.xml"/></Relationships>
</file>

<file path=ppt/notesSlides/_rels/notesSlide19.xml.rels><?xml version="1.0" encoding="UTF-8" standalone="yes"?>
<Relationships xmlns="http://schemas.openxmlformats.org/package/2006/relationships"><Relationship Id="rId1" Type="http://schemas.openxmlformats.org/officeDocument/2006/relationships/tags" Target="../tags/tag170.xml"/><Relationship Id="rId2" Type="http://schemas.openxmlformats.org/officeDocument/2006/relationships/tags" Target="../tags/tag171.xml"/><Relationship Id="rId3" Type="http://schemas.openxmlformats.org/officeDocument/2006/relationships/tags" Target="../tags/tag172.xml"/><Relationship Id="rId4" Type="http://schemas.openxmlformats.org/officeDocument/2006/relationships/slide" Target="../slides/slide21.xml"/><Relationship Id="rId5" Type="http://schemas.openxmlformats.org/officeDocument/2006/relationships/notesMaster" Target="../notesMasters/notesMaster1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tags" Target="../tags/tag64.xml"/><Relationship Id="rId2" Type="http://schemas.openxmlformats.org/officeDocument/2006/relationships/tags" Target="../tags/tag65.xml"/><Relationship Id="rId3" Type="http://schemas.openxmlformats.org/officeDocument/2006/relationships/tags" Target="../tags/tag66.xml"/><Relationship Id="rId4" Type="http://schemas.openxmlformats.org/officeDocument/2006/relationships/slide" Target="../slides/slide3.xml"/><Relationship Id="rId5" Type="http://schemas.openxmlformats.org/officeDocument/2006/relationships/notesMaster" Target="../notesMasters/notesMaster1.xml"/></Relationships>
</file>

<file path=ppt/notesSlides/_rels/notesSlide20.xml.rels><?xml version="1.0" encoding="UTF-8" standalone="yes"?>
<Relationships xmlns="http://schemas.openxmlformats.org/package/2006/relationships"><Relationship Id="rId1" Type="http://schemas.openxmlformats.org/officeDocument/2006/relationships/tags" Target="../tags/tag175.xml"/><Relationship Id="rId2" Type="http://schemas.openxmlformats.org/officeDocument/2006/relationships/tags" Target="../tags/tag176.xml"/><Relationship Id="rId3" Type="http://schemas.openxmlformats.org/officeDocument/2006/relationships/tags" Target="../tags/tag177.xml"/><Relationship Id="rId4" Type="http://schemas.openxmlformats.org/officeDocument/2006/relationships/slide" Target="../slides/slide22.xml"/><Relationship Id="rId5" Type="http://schemas.openxmlformats.org/officeDocument/2006/relationships/notesMaster" Target="../notesMasters/notesMaster1.xml"/></Relationships>
</file>

<file path=ppt/notesSlides/_rels/notesSlide21.xml.rels><?xml version="1.0" encoding="UTF-8" standalone="yes"?>
<Relationships xmlns="http://schemas.openxmlformats.org/package/2006/relationships"><Relationship Id="rId1" Type="http://schemas.openxmlformats.org/officeDocument/2006/relationships/tags" Target="../tags/tag180.xml"/><Relationship Id="rId2" Type="http://schemas.openxmlformats.org/officeDocument/2006/relationships/tags" Target="../tags/tag181.xml"/><Relationship Id="rId3" Type="http://schemas.openxmlformats.org/officeDocument/2006/relationships/tags" Target="../tags/tag182.xml"/><Relationship Id="rId4" Type="http://schemas.openxmlformats.org/officeDocument/2006/relationships/slide" Target="../slides/slide23.xml"/><Relationship Id="rId5" Type="http://schemas.openxmlformats.org/officeDocument/2006/relationships/notesMaster" Target="../notesMasters/notesMaster1.xml"/></Relationships>
</file>

<file path=ppt/notesSlides/_rels/notesSlide22.xml.rels><?xml version="1.0" encoding="UTF-8" standalone="yes"?>
<Relationships xmlns="http://schemas.openxmlformats.org/package/2006/relationships"><Relationship Id="rId1" Type="http://schemas.openxmlformats.org/officeDocument/2006/relationships/tags" Target="../tags/tag185.xml"/><Relationship Id="rId2" Type="http://schemas.openxmlformats.org/officeDocument/2006/relationships/tags" Target="../tags/tag186.xml"/><Relationship Id="rId3" Type="http://schemas.openxmlformats.org/officeDocument/2006/relationships/tags" Target="../tags/tag187.xml"/><Relationship Id="rId4" Type="http://schemas.openxmlformats.org/officeDocument/2006/relationships/slide" Target="../slides/slide24.xml"/><Relationship Id="rId5" Type="http://schemas.openxmlformats.org/officeDocument/2006/relationships/notesMaster" Target="../notesMasters/notesMaster1.xml"/></Relationships>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tags" Target="../tags/tag69.xml"/><Relationship Id="rId2" Type="http://schemas.openxmlformats.org/officeDocument/2006/relationships/tags" Target="../tags/tag70.xml"/><Relationship Id="rId3" Type="http://schemas.openxmlformats.org/officeDocument/2006/relationships/tags" Target="../tags/tag71.xml"/><Relationship Id="rId4" Type="http://schemas.openxmlformats.org/officeDocument/2006/relationships/slide" Target="../slides/slide4.xml"/><Relationship Id="rId5" Type="http://schemas.openxmlformats.org/officeDocument/2006/relationships/notesMaster" Target="../notesMasters/notesMaster1.xml"/></Relationships>
</file>

<file path=ppt/notesSlides/_rels/notesSlide4.xml.rels><?xml version="1.0" encoding="UTF-8" standalone="yes"?>
<Relationships xmlns="http://schemas.openxmlformats.org/package/2006/relationships"><Relationship Id="rId1" Type="http://schemas.openxmlformats.org/officeDocument/2006/relationships/tags" Target="../tags/tag74.xml"/><Relationship Id="rId2" Type="http://schemas.openxmlformats.org/officeDocument/2006/relationships/tags" Target="../tags/tag75.xml"/><Relationship Id="rId3" Type="http://schemas.openxmlformats.org/officeDocument/2006/relationships/tags" Target="../tags/tag76.xml"/><Relationship Id="rId4" Type="http://schemas.openxmlformats.org/officeDocument/2006/relationships/slide" Target="../slides/slide5.xml"/><Relationship Id="rId5" Type="http://schemas.openxmlformats.org/officeDocument/2006/relationships/notesMaster" Target="../notesMasters/notesMaster1.xml"/></Relationships>
</file>

<file path=ppt/notesSlides/_rels/notesSlide5.xml.rels><?xml version="1.0" encoding="UTF-8" standalone="yes"?>
<Relationships xmlns="http://schemas.openxmlformats.org/package/2006/relationships"><Relationship Id="rId1" Type="http://schemas.openxmlformats.org/officeDocument/2006/relationships/tags" Target="../tags/tag79.xml"/><Relationship Id="rId2" Type="http://schemas.openxmlformats.org/officeDocument/2006/relationships/tags" Target="../tags/tag80.xml"/><Relationship Id="rId3" Type="http://schemas.openxmlformats.org/officeDocument/2006/relationships/tags" Target="../tags/tag81.xml"/><Relationship Id="rId4" Type="http://schemas.openxmlformats.org/officeDocument/2006/relationships/slide" Target="../slides/slide6.xml"/><Relationship Id="rId5" Type="http://schemas.openxmlformats.org/officeDocument/2006/relationships/notesMaster" Target="../notesMasters/notesMaster1.xml"/></Relationships>
</file>

<file path=ppt/notesSlides/_rels/notesSlide6.xml.rels><?xml version="1.0" encoding="UTF-8" standalone="yes"?>
<Relationships xmlns="http://schemas.openxmlformats.org/package/2006/relationships"><Relationship Id="rId1" Type="http://schemas.openxmlformats.org/officeDocument/2006/relationships/tags" Target="../tags/tag85.xml"/><Relationship Id="rId2" Type="http://schemas.openxmlformats.org/officeDocument/2006/relationships/tags" Target="../tags/tag86.xml"/><Relationship Id="rId3" Type="http://schemas.openxmlformats.org/officeDocument/2006/relationships/tags" Target="../tags/tag87.xml"/><Relationship Id="rId4" Type="http://schemas.openxmlformats.org/officeDocument/2006/relationships/slide" Target="../slides/slide7.xml"/><Relationship Id="rId5" Type="http://schemas.openxmlformats.org/officeDocument/2006/relationships/notesMaster" Target="../notesMasters/notesMaster1.xml"/></Relationships>
</file>

<file path=ppt/notesSlides/_rels/notesSlide7.xml.rels><?xml version="1.0" encoding="UTF-8" standalone="yes"?>
<Relationships xmlns="http://schemas.openxmlformats.org/package/2006/relationships"><Relationship Id="rId1" Type="http://schemas.openxmlformats.org/officeDocument/2006/relationships/tags" Target="../tags/tag93.xml"/><Relationship Id="rId2" Type="http://schemas.openxmlformats.org/officeDocument/2006/relationships/tags" Target="../tags/tag94.xml"/><Relationship Id="rId3" Type="http://schemas.openxmlformats.org/officeDocument/2006/relationships/tags" Target="../tags/tag95.xml"/><Relationship Id="rId4" Type="http://schemas.openxmlformats.org/officeDocument/2006/relationships/slide" Target="../slides/slide8.xml"/><Relationship Id="rId5" Type="http://schemas.openxmlformats.org/officeDocument/2006/relationships/notesMaster" Target="../notesMasters/notesMaster1.xml"/></Relationships>
</file>

<file path=ppt/notesSlides/_rels/notesSlide8.xml.rels><?xml version="1.0" encoding="UTF-8" standalone="yes"?>
<Relationships xmlns="http://schemas.openxmlformats.org/package/2006/relationships"><Relationship Id="rId1" Type="http://schemas.openxmlformats.org/officeDocument/2006/relationships/tags" Target="../tags/tag97.xml"/><Relationship Id="rId2" Type="http://schemas.openxmlformats.org/officeDocument/2006/relationships/tags" Target="../tags/tag98.xml"/><Relationship Id="rId3" Type="http://schemas.openxmlformats.org/officeDocument/2006/relationships/tags" Target="../tags/tag99.xml"/><Relationship Id="rId4" Type="http://schemas.openxmlformats.org/officeDocument/2006/relationships/slide" Target="../slides/slide9.xml"/><Relationship Id="rId5" Type="http://schemas.openxmlformats.org/officeDocument/2006/relationships/notesMaster" Target="../notesMasters/notesMaster1.xml"/></Relationships>
</file>

<file path=ppt/notesSlides/_rels/notesSlide9.xml.rels><?xml version="1.0" encoding="UTF-8" standalone="yes"?>
<Relationships xmlns="http://schemas.openxmlformats.org/package/2006/relationships"><Relationship Id="rId1" Type="http://schemas.openxmlformats.org/officeDocument/2006/relationships/tags" Target="../tags/tag104.xml"/><Relationship Id="rId2" Type="http://schemas.openxmlformats.org/officeDocument/2006/relationships/tags" Target="../tags/tag105.xml"/><Relationship Id="rId3" Type="http://schemas.openxmlformats.org/officeDocument/2006/relationships/tags" Target="../tags/tag106.xml"/><Relationship Id="rId4" Type="http://schemas.openxmlformats.org/officeDocument/2006/relationships/slide" Target="../slides/slide10.xml"/><Relationship Id="rId5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9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580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1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3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634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35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639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0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645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46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650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51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7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658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59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1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662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63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667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68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0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671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72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5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676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77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9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680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81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7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588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89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4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685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86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8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689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90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1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694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95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594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595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599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0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604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05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609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0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616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17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620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1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幻灯片图像占位符 1"/>
          <p:cNvSpPr>
            <a:spLocks noChangeAspect="1" noRot="1" noGrp="1"/>
          </p:cNvSpPr>
          <p:nvPr>
            <p:ph type="sldImg"/>
            <p:custDataLst>
              <p:tags r:id="rId1"/>
            </p:custDataLst>
          </p:nvPr>
        </p:nvSpPr>
        <p:spPr/>
      </p:sp>
      <p:sp>
        <p:nvSpPr>
          <p:cNvPr id="1048627" name="备注占位符 2"/>
          <p:cNvSpPr txBox="1">
            <a:spLocks noGrp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p>
            <a:endParaRPr altLang="en-US" lang="zh-CN"/>
          </a:p>
        </p:txBody>
      </p:sp>
      <p:sp>
        <p:nvSpPr>
          <p:cNvPr id="1048628" name="灯片编号占位符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p>
            <a:fld id="{F1CB8912-F0BA-4AD8-8415-DA1F26BCB09F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tags" Target="../tags/tag9.xml"/><Relationship Id="rId3" Type="http://schemas.openxmlformats.org/officeDocument/2006/relationships/hyperlink" Target="http://www.1ppt.com/moban/" TargetMode="External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
<Relationships xmlns="http://schemas.openxmlformats.org/package/2006/relationships"><Relationship Id="rId1" Type="http://schemas.openxmlformats.org/officeDocument/2006/relationships/tags" Target="../tags/tag10.xml"/><Relationship Id="rId2" Type="http://schemas.openxmlformats.org/officeDocument/2006/relationships/slideMaster" Target="../slideMasters/slideMaster1.xml"/></Relationships>
</file>

<file path=ppt/slideLayouts/_rels/slideLayout13.xml.rels><?xml version="1.0" encoding="UTF-8" standalone="yes"?>
<Relationships xmlns="http://schemas.openxmlformats.org/package/2006/relationships"><Relationship Id="rId1" Type="http://schemas.openxmlformats.org/officeDocument/2006/relationships/tags" Target="../tags/tag11.xml"/><Relationship Id="rId2" Type="http://schemas.openxmlformats.org/officeDocument/2006/relationships/slideMaster" Target="../slideMasters/slideMaster1.xml"/></Relationships>
</file>

<file path=ppt/slideLayouts/_rels/slideLayout14.xml.rels><?xml version="1.0" encoding="UTF-8" standalone="yes"?>
<Relationships xmlns="http://schemas.openxmlformats.org/package/2006/relationships"><Relationship Id="rId1" Type="http://schemas.openxmlformats.org/officeDocument/2006/relationships/tags" Target="../tags/tag12.xml"/><Relationship Id="rId2" Type="http://schemas.openxmlformats.org/officeDocument/2006/relationships/tags" Target="../tags/tag13.xml"/><Relationship Id="rId3" Type="http://schemas.openxmlformats.org/officeDocument/2006/relationships/image" Target="../media/image1.png"/><Relationship Id="rId4" Type="http://schemas.openxmlformats.org/officeDocument/2006/relationships/tags" Target="../tags/tag14.xml"/><Relationship Id="rId5" Type="http://schemas.openxmlformats.org/officeDocument/2006/relationships/image" Target="../media/image2.png"/><Relationship Id="rId6" Type="http://schemas.openxmlformats.org/officeDocument/2006/relationships/tags" Target="../tags/tag15.xml"/><Relationship Id="rId7" Type="http://schemas.openxmlformats.org/officeDocument/2006/relationships/image" Target="../media/image3.png"/><Relationship Id="rId8" Type="http://schemas.openxmlformats.org/officeDocument/2006/relationships/tags" Target="../tags/tag16.xml"/><Relationship Id="rId9" Type="http://schemas.openxmlformats.org/officeDocument/2006/relationships/image" Target="../media/image4.png"/><Relationship Id="rId10" Type="http://schemas.openxmlformats.org/officeDocument/2006/relationships/tags" Target="../tags/tag17.xml"/><Relationship Id="rId11" Type="http://schemas.openxmlformats.org/officeDocument/2006/relationships/image" Target="../media/image5.png"/><Relationship Id="rId12" Type="http://schemas.openxmlformats.org/officeDocument/2006/relationships/tags" Target="../tags/tag18.xml"/><Relationship Id="rId13" Type="http://schemas.openxmlformats.org/officeDocument/2006/relationships/image" Target="../media/image6.png"/><Relationship Id="rId14" Type="http://schemas.openxmlformats.org/officeDocument/2006/relationships/tags" Target="../tags/tag19.xml"/><Relationship Id="rId15" Type="http://schemas.openxmlformats.org/officeDocument/2006/relationships/image" Target="../media/image7.png"/><Relationship Id="rId16" Type="http://schemas.openxmlformats.org/officeDocument/2006/relationships/tags" Target="../tags/tag20.xml"/><Relationship Id="rId17" Type="http://schemas.openxmlformats.org/officeDocument/2006/relationships/image" Target="../media/image8.png"/><Relationship Id="rId18" Type="http://schemas.openxmlformats.org/officeDocument/2006/relationships/tags" Target="../tags/tag21.xml"/><Relationship Id="rId19" Type="http://schemas.openxmlformats.org/officeDocument/2006/relationships/image" Target="../media/image9.png"/><Relationship Id="rId20" Type="http://schemas.openxmlformats.org/officeDocument/2006/relationships/tags" Target="../tags/tag22.xml"/><Relationship Id="rId21" Type="http://schemas.openxmlformats.org/officeDocument/2006/relationships/image" Target="../media/image10.png"/><Relationship Id="rId22" Type="http://schemas.openxmlformats.org/officeDocument/2006/relationships/tags" Target="../tags/tag23.xml"/><Relationship Id="rId23" Type="http://schemas.openxmlformats.org/officeDocument/2006/relationships/tags" Target="../tags/tag24.xml"/><Relationship Id="rId24" Type="http://schemas.openxmlformats.org/officeDocument/2006/relationships/tags" Target="../tags/tag25.xml"/><Relationship Id="rId25" Type="http://schemas.openxmlformats.org/officeDocument/2006/relationships/tags" Target="../tags/tag26.xml"/><Relationship Id="rId26" Type="http://schemas.openxmlformats.org/officeDocument/2006/relationships/tags" Target="../tags/tag27.xml"/><Relationship Id="rId27" Type="http://schemas.openxmlformats.org/officeDocument/2006/relationships/slideMaster" Target="../slideMasters/slideMaster1.xml"/></Relationships>
</file>

<file path=ppt/slideLayouts/_rels/slideLayout15.xml.rels><?xml version="1.0" encoding="UTF-8" standalone="yes"?>
<Relationships xmlns="http://schemas.openxmlformats.org/package/2006/relationships"><Relationship Id="rId1" Type="http://schemas.openxmlformats.org/officeDocument/2006/relationships/tags" Target="../tags/tag29.xml"/><Relationship Id="rId2" Type="http://schemas.openxmlformats.org/officeDocument/2006/relationships/tags" Target="../tags/tag30.xml"/><Relationship Id="rId3" Type="http://schemas.openxmlformats.org/officeDocument/2006/relationships/tags" Target="../tags/tag31.xml"/><Relationship Id="rId4" Type="http://schemas.openxmlformats.org/officeDocument/2006/relationships/tags" Target="../tags/tag32.xml"/><Relationship Id="rId5" Type="http://schemas.openxmlformats.org/officeDocument/2006/relationships/tags" Target="../tags/tag33.xml"/><Relationship Id="rId6" Type="http://schemas.openxmlformats.org/officeDocument/2006/relationships/slideMaster" Target="../slideMasters/slideMaster2.xml"/></Relationships>
</file>

<file path=ppt/slideLayouts/_rels/slideLayout16.xml.rels><?xml version="1.0" encoding="UTF-8" standalone="yes"?>
<Relationships xmlns="http://schemas.openxmlformats.org/package/2006/relationships"><Relationship Id="rId1" Type="http://schemas.openxmlformats.org/officeDocument/2006/relationships/tags" Target="../tags/tag34.xml"/><Relationship Id="rId2" Type="http://schemas.openxmlformats.org/officeDocument/2006/relationships/tags" Target="../tags/tag35.xml"/><Relationship Id="rId3" Type="http://schemas.openxmlformats.org/officeDocument/2006/relationships/tags" Target="../tags/tag36.xml"/><Relationship Id="rId4" Type="http://schemas.openxmlformats.org/officeDocument/2006/relationships/tags" Target="../tags/tag37.xml"/><Relationship Id="rId5" Type="http://schemas.openxmlformats.org/officeDocument/2006/relationships/tags" Target="../tags/tag38.xml"/><Relationship Id="rId6" Type="http://schemas.openxmlformats.org/officeDocument/2006/relationships/slideMaster" Target="../slideMasters/slideMaster2.xml"/></Relationships>
</file>

<file path=ppt/slideLayouts/_rels/slideLayout1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仅标题">
    <p:spTree>
      <p:nvGrpSpPr>
        <p:cNvPr id="1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4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1325563"/>
          </a:xfrm>
          <a:prstGeom prst="rect"/>
        </p:spPr>
        <p:txBody>
          <a:bodyPr/>
          <a:p>
            <a:r>
              <a:rPr altLang="en-US" lang="zh-CN"/>
              <a:t>单击此处编辑母版标题样式</a:t>
            </a:r>
            <a:endParaRPr altLang="en-US" 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8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1325563"/>
          </a:xfrm>
          <a:prstGeom prst="rect"/>
        </p:spPr>
        <p:txBody>
          <a:bodyPr/>
          <a:p>
            <a:r>
              <a:rPr altLang="en-US" lang="zh-CN"/>
              <a:t>单击此处编辑母版标题样式</a:t>
            </a:r>
            <a:endParaRPr altLang="en-US" lang="zh-CN"/>
          </a:p>
        </p:txBody>
      </p:sp>
      <p:sp>
        <p:nvSpPr>
          <p:cNvPr id="1048709" name="TextBox 3"/>
          <p:cNvSpPr txBox="1"/>
          <p:nvPr userDrawn="1">
            <p:custDataLst>
              <p:tags r:id="rId2"/>
            </p:custDataLst>
          </p:nvPr>
        </p:nvSpPr>
        <p:spPr>
          <a:xfrm>
            <a:off x="447205" y="6492875"/>
            <a:ext cx="1800200" cy="118430"/>
          </a:xfrm>
          <a:prstGeom prst="rect"/>
          <a:noFill/>
        </p:spPr>
        <p:txBody>
          <a:bodyPr rtlCol="0" wrap="square">
            <a:spAutoFit/>
          </a:bodyPr>
          <a:p>
            <a:pPr defTabSz="914400">
              <a:lnSpc>
                <a:spcPct val="200000"/>
              </a:lnSpc>
            </a:pPr>
            <a:r>
              <a:rPr altLang="zh-CN" sz="100" lang="en-US">
                <a:solidFill>
                  <a:prstClr val="black"/>
                </a:solidFill>
                <a:latin typeface="微软雅黑" panose="020B0503020204020204" pitchFamily="34" charset="-122"/>
                <a:hlinkClick r:id="rId3"/>
              </a:rPr>
              <a:t>PPT</a:t>
            </a:r>
            <a:r>
              <a:rPr altLang="en-US" sz="100" lang="zh-CN">
                <a:solidFill>
                  <a:prstClr val="black"/>
                </a:solidFill>
                <a:latin typeface="微软雅黑" panose="020B0503020204020204" pitchFamily="34" charset="-122"/>
                <a:hlinkClick r:id="rId3"/>
              </a:rPr>
              <a:t>模板</a:t>
            </a:r>
            <a:r>
              <a:rPr altLang="en-US" sz="100" lang="zh-CN">
                <a:solidFill>
                  <a:prstClr val="black"/>
                </a:solidFill>
                <a:latin typeface="微软雅黑" panose="020B0503020204020204" pitchFamily="34" charset="-122"/>
              </a:rPr>
              <a:t> </a:t>
            </a:r>
            <a:r>
              <a:rPr altLang="zh-CN" sz="100" lang="en-US">
                <a:solidFill>
                  <a:prstClr val="black"/>
                </a:solidFill>
                <a:latin typeface="微软雅黑" panose="020B0503020204020204" pitchFamily="34" charset="-122"/>
              </a:rPr>
              <a:t>http://www.1ppt.com/moban/</a:t>
            </a:r>
            <a:r>
              <a:rPr altLang="en-US" sz="100" lang="zh-CN">
                <a:solidFill>
                  <a:prstClr val="black"/>
                </a:solidFill>
                <a:latin typeface="微软雅黑" panose="020B0503020204020204" pitchFamily="34" charset="-122"/>
              </a:rPr>
              <a:t> </a:t>
            </a:r>
            <a:endParaRPr altLang="zh-CN" sz="100" lang="en-US">
              <a:solidFill>
                <a:prstClr val="black"/>
              </a:solidFill>
              <a:latin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3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1325563"/>
          </a:xfrm>
          <a:prstGeom prst="rect"/>
        </p:spPr>
        <p:txBody>
          <a:bodyPr/>
          <a:p>
            <a:r>
              <a:rPr altLang="en-US" lang="zh-CN"/>
              <a:t>单击此处编辑母版标题样式</a:t>
            </a:r>
            <a:endParaRPr altLang="en-US" 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7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1325563"/>
          </a:xfrm>
          <a:prstGeom prst="rect"/>
        </p:spPr>
        <p:txBody>
          <a:bodyPr/>
          <a:p>
            <a:r>
              <a:rPr altLang="en-US" lang="zh-CN"/>
              <a:t>单击此处编辑母版标题样式</a:t>
            </a:r>
            <a:endParaRPr altLang="en-US" 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节标题">
    <p:bg>
      <p:bgPr>
        <a:solidFill>
          <a:schemeClr val="bg2"/>
        </a:solidFill>
        <a:effectLst/>
      </p:bgPr>
    </p:bg>
    <p:spTree>
      <p:nvGrpSpPr>
        <p:cNvPr id="1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组合 6"/>
          <p:cNvGrpSpPr/>
          <p:nvPr userDrawn="1">
            <p:custDataLst>
              <p:tags r:id="rId1"/>
            </p:custDataLst>
          </p:nvPr>
        </p:nvGrpSpPr>
        <p:grpSpPr>
          <a:xfrm>
            <a:off x="455295" y="4363720"/>
            <a:ext cx="11287125" cy="2432050"/>
            <a:chOff x="455295" y="4363720"/>
            <a:chExt cx="11287125" cy="2432050"/>
          </a:xfrm>
        </p:grpSpPr>
        <p:pic>
          <p:nvPicPr>
            <p:cNvPr id="2097178" name="图片 7" descr="8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xmlns:r="http://schemas.openxmlformats.org/officeDocument/2006/relationships" r:embed="rId3"/>
            <a:stretch>
              <a:fillRect/>
            </a:stretch>
          </p:blipFill>
          <p:spPr>
            <a:xfrm>
              <a:off x="10636250" y="5241290"/>
              <a:ext cx="1106170" cy="1554480"/>
            </a:xfrm>
            <a:prstGeom prst="rect"/>
          </p:spPr>
        </p:pic>
        <p:pic>
          <p:nvPicPr>
            <p:cNvPr id="2097179" name="图片 8" descr="9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xmlns:r="http://schemas.openxmlformats.org/officeDocument/2006/relationships" r:embed="rId5"/>
            <a:stretch>
              <a:fillRect/>
            </a:stretch>
          </p:blipFill>
          <p:spPr>
            <a:xfrm>
              <a:off x="9481185" y="5323205"/>
              <a:ext cx="1155065" cy="1390015"/>
            </a:xfrm>
            <a:prstGeom prst="rect"/>
          </p:spPr>
        </p:pic>
        <p:pic>
          <p:nvPicPr>
            <p:cNvPr id="2097180" name="图片 9" descr="10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xmlns:r="http://schemas.openxmlformats.org/officeDocument/2006/relationships" r:embed="rId7"/>
            <a:stretch>
              <a:fillRect/>
            </a:stretch>
          </p:blipFill>
          <p:spPr>
            <a:xfrm>
              <a:off x="455295" y="4363720"/>
              <a:ext cx="1051560" cy="2432050"/>
            </a:xfrm>
            <a:prstGeom prst="rect"/>
          </p:spPr>
        </p:pic>
        <p:pic>
          <p:nvPicPr>
            <p:cNvPr id="2097181" name="图片 10" descr="1"/>
            <p:cNvPicPr>
              <a:picLocks noChangeAspect="1"/>
            </p:cNvPicPr>
            <p:nvPr>
              <p:custDataLst>
                <p:tags r:id="rId8"/>
              </p:custDataLst>
            </p:nvPr>
          </p:nvPicPr>
          <p:blipFill>
            <a:blip xmlns:r="http://schemas.openxmlformats.org/officeDocument/2006/relationships" r:embed="rId9"/>
            <a:stretch>
              <a:fillRect/>
            </a:stretch>
          </p:blipFill>
          <p:spPr>
            <a:xfrm>
              <a:off x="1583690" y="5463540"/>
              <a:ext cx="929640" cy="1332230"/>
            </a:xfrm>
            <a:prstGeom prst="rect"/>
          </p:spPr>
        </p:pic>
        <p:pic>
          <p:nvPicPr>
            <p:cNvPr id="2097182" name="图片 11" descr="2"/>
            <p:cNvPicPr>
              <a:picLocks noChangeAspect="1"/>
            </p:cNvPicPr>
            <p:nvPr>
              <p:custDataLst>
                <p:tags r:id="rId10"/>
              </p:custDataLst>
            </p:nvPr>
          </p:nvPicPr>
          <p:blipFill>
            <a:blip xmlns:r="http://schemas.openxmlformats.org/officeDocument/2006/relationships" r:embed="rId11"/>
            <a:stretch>
              <a:fillRect/>
            </a:stretch>
          </p:blipFill>
          <p:spPr>
            <a:xfrm>
              <a:off x="2681605" y="4946015"/>
              <a:ext cx="987425" cy="1816735"/>
            </a:xfrm>
            <a:prstGeom prst="rect"/>
          </p:spPr>
        </p:pic>
        <p:pic>
          <p:nvPicPr>
            <p:cNvPr id="2097183" name="图片 12" descr="3"/>
            <p:cNvPicPr>
              <a:picLocks noChangeAspect="1"/>
            </p:cNvPicPr>
            <p:nvPr>
              <p:custDataLst>
                <p:tags r:id="rId12"/>
              </p:custDataLst>
            </p:nvPr>
          </p:nvPicPr>
          <p:blipFill>
            <a:blip xmlns:r="http://schemas.openxmlformats.org/officeDocument/2006/relationships" r:embed="rId13"/>
            <a:stretch>
              <a:fillRect/>
            </a:stretch>
          </p:blipFill>
          <p:spPr>
            <a:xfrm>
              <a:off x="3926840" y="5184140"/>
              <a:ext cx="1136650" cy="1578610"/>
            </a:xfrm>
            <a:prstGeom prst="rect"/>
          </p:spPr>
        </p:pic>
        <p:pic>
          <p:nvPicPr>
            <p:cNvPr id="2097184" name="图片 13" descr="4"/>
            <p:cNvPicPr>
              <a:picLocks noChangeAspect="1"/>
            </p:cNvPicPr>
            <p:nvPr>
              <p:custDataLst>
                <p:tags r:id="rId14"/>
              </p:custDataLst>
            </p:nvPr>
          </p:nvPicPr>
          <p:blipFill>
            <a:blip xmlns:r="http://schemas.openxmlformats.org/officeDocument/2006/relationships" r:embed="rId15"/>
            <a:stretch>
              <a:fillRect/>
            </a:stretch>
          </p:blipFill>
          <p:spPr>
            <a:xfrm>
              <a:off x="5161280" y="5338445"/>
              <a:ext cx="1033145" cy="1374775"/>
            </a:xfrm>
            <a:prstGeom prst="rect"/>
          </p:spPr>
        </p:pic>
        <p:pic>
          <p:nvPicPr>
            <p:cNvPr id="2097185" name="图片 14" descr="5"/>
            <p:cNvPicPr>
              <a:picLocks noChangeAspect="1"/>
            </p:cNvPicPr>
            <p:nvPr>
              <p:custDataLst>
                <p:tags r:id="rId16"/>
              </p:custDataLst>
            </p:nvPr>
          </p:nvPicPr>
          <p:blipFill>
            <a:blip xmlns:r="http://schemas.openxmlformats.org/officeDocument/2006/relationships" r:embed="rId17"/>
            <a:stretch>
              <a:fillRect/>
            </a:stretch>
          </p:blipFill>
          <p:spPr>
            <a:xfrm>
              <a:off x="6470650" y="4772660"/>
              <a:ext cx="728345" cy="1990090"/>
            </a:xfrm>
            <a:prstGeom prst="rect"/>
          </p:spPr>
        </p:pic>
        <p:pic>
          <p:nvPicPr>
            <p:cNvPr id="2097186" name="图片 15" descr="6"/>
            <p:cNvPicPr>
              <a:picLocks noChangeAspect="1"/>
            </p:cNvPicPr>
            <p:nvPr>
              <p:custDataLst>
                <p:tags r:id="rId18"/>
              </p:custDataLst>
            </p:nvPr>
          </p:nvPicPr>
          <p:blipFill>
            <a:blip xmlns:r="http://schemas.openxmlformats.org/officeDocument/2006/relationships" r:embed="rId19"/>
            <a:stretch>
              <a:fillRect/>
            </a:stretch>
          </p:blipFill>
          <p:spPr>
            <a:xfrm>
              <a:off x="7464425" y="4772660"/>
              <a:ext cx="731520" cy="1993265"/>
            </a:xfrm>
            <a:prstGeom prst="rect"/>
          </p:spPr>
        </p:pic>
        <p:pic>
          <p:nvPicPr>
            <p:cNvPr id="2097187" name="图片 16" descr="7"/>
            <p:cNvPicPr>
              <a:picLocks noChangeAspect="1"/>
            </p:cNvPicPr>
            <p:nvPr>
              <p:custDataLst>
                <p:tags r:id="rId20"/>
              </p:custDataLst>
            </p:nvPr>
          </p:nvPicPr>
          <p:blipFill>
            <a:blip xmlns:r="http://schemas.openxmlformats.org/officeDocument/2006/relationships" r:embed="rId21"/>
            <a:stretch>
              <a:fillRect/>
            </a:stretch>
          </p:blipFill>
          <p:spPr>
            <a:xfrm>
              <a:off x="8456295" y="4833620"/>
              <a:ext cx="814070" cy="1932305"/>
            </a:xfrm>
            <a:prstGeom prst="rect"/>
          </p:spPr>
        </p:pic>
      </p:grpSp>
      <p:sp>
        <p:nvSpPr>
          <p:cNvPr id="1048716" name="标题 1"/>
          <p:cNvSpPr>
            <a:spLocks noGrp="1"/>
          </p:cNvSpPr>
          <p:nvPr>
            <p:ph type="title" hasCustomPrompt="1"/>
            <p:custDataLst>
              <p:tags r:id="rId22"/>
            </p:custDataLst>
          </p:nvPr>
        </p:nvSpPr>
        <p:spPr>
          <a:xfrm>
            <a:off x="3738677" y="2455708"/>
            <a:ext cx="4714646" cy="771348"/>
          </a:xfrm>
        </p:spPr>
        <p:txBody>
          <a:bodyPr anchor="b" anchorCtr="0" bIns="0" lIns="90000" rIns="90000" tIns="46800">
            <a:normAutofit/>
          </a:bodyPr>
          <a:lstStyle>
            <a:lvl1pPr algn="ctr">
              <a:defRPr baseline="0" cap="none" sz="4000" kern="1200" normalizeH="0" spc="300" strike="noStrike" u="none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altLang="en-US" lang="zh-CN"/>
              <a:t>单击此处编辑标题</a:t>
            </a:r>
            <a:endParaRPr altLang="en-US" lang="zh-CN"/>
          </a:p>
        </p:txBody>
      </p:sp>
      <p:sp>
        <p:nvSpPr>
          <p:cNvPr id="1048717" name="文本占位符 2"/>
          <p:cNvSpPr>
            <a:spLocks noGrp="1"/>
          </p:cNvSpPr>
          <p:nvPr>
            <p:ph type="body" idx="1"/>
            <p:custDataLst>
              <p:tags r:id="rId23"/>
            </p:custDataLst>
          </p:nvPr>
        </p:nvSpPr>
        <p:spPr>
          <a:xfrm>
            <a:off x="3738677" y="3290641"/>
            <a:ext cx="4714646" cy="1087593"/>
          </a:xfrm>
        </p:spPr>
        <p:txBody>
          <a:bodyPr bIns="46800" lIns="90000" rIns="90000" tIns="0">
            <a:normAutofit/>
          </a:bodyPr>
          <a:lstStyle>
            <a:lvl1pPr algn="ctr" eaLnBrk="1" fontAlgn="auto" hangingPunct="1" indent="0" latinLnBrk="0" marL="0">
              <a:buNone/>
              <a:defRPr altLang="en-US" baseline="0" b="0" cap="none" sz="1600" i="0" kern="1200" kumimoji="0" lang="zh-CN" noProof="1" normalizeH="0" spc="150" strike="noStrike" u="none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indent="0" marL="45720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altLang="en-US" lang="zh-CN"/>
              <a:t>单击此处编辑母版文本样式</a:t>
            </a:r>
            <a:endParaRPr altLang="en-US" lang="zh-CN"/>
          </a:p>
        </p:txBody>
      </p:sp>
      <p:sp>
        <p:nvSpPr>
          <p:cNvPr id="1048718" name="日期占位符 3"/>
          <p:cNvSpPr>
            <a:spLocks noGrp="1"/>
          </p:cNvSpPr>
          <p:nvPr>
            <p:ph type="dt" sz="half" idx="10"/>
            <p:custDataLst>
              <p:tags r:id="rId24"/>
            </p:custDataLst>
          </p:nvPr>
        </p:nvSpPr>
        <p:spPr>
          <a:xfrm>
            <a:off x="879742" y="6349833"/>
            <a:ext cx="2700000" cy="316800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60FBDFE-C587-4B4C-A407-44438C67B59E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719" name="页脚占位符 4"/>
          <p:cNvSpPr>
            <a:spLocks noGrp="1"/>
          </p:cNvSpPr>
          <p:nvPr>
            <p:ph type="ftr" sz="quarter" idx="11"/>
            <p:custDataLst>
              <p:tags r:id="rId25"/>
            </p:custDataLst>
          </p:nvPr>
        </p:nvSpPr>
        <p:spPr>
          <a:xfrm>
            <a:off x="4116000" y="6349833"/>
            <a:ext cx="3960000" cy="316800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altLang="en-US" lang="zh-CN"/>
          </a:p>
        </p:txBody>
      </p:sp>
      <p:sp>
        <p:nvSpPr>
          <p:cNvPr id="1048720" name="灯片编号占位符 5"/>
          <p:cNvSpPr>
            <a:spLocks noGrp="1"/>
          </p:cNvSpPr>
          <p:nvPr>
            <p:ph type="sldNum" sz="quarter" idx="12"/>
            <p:custDataLst>
              <p:tags r:id="rId26"/>
            </p:custDataLst>
          </p:nvPr>
        </p:nvSpPr>
        <p:spPr>
          <a:xfrm>
            <a:off x="8610600" y="6349833"/>
            <a:ext cx="2700000" cy="316800"/>
          </a:xfrm>
        </p:spPr>
        <p:txBody>
          <a:bodyPr/>
          <a:lstStyle>
            <a:lvl1pPr>
              <a:defRPr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9AE70B2-8BF9-45C0-BB95-33D1B9D3A854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标题和竖排文字">
    <p:spTree>
      <p:nvGrpSpPr>
        <p:cNvPr id="11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6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9600" y="274638"/>
            <a:ext cx="10972800" cy="1143000"/>
          </a:xfrm>
          <a:prstGeom prst="rect"/>
        </p:spPr>
        <p:txBody>
          <a:bodyPr/>
          <a:p>
            <a:r>
              <a:rPr altLang="en-US" lang="zh-CN"/>
              <a:t>单击此处编辑母版标题样式</a:t>
            </a:r>
            <a:endParaRPr altLang="en-US" lang="zh-CN"/>
          </a:p>
        </p:txBody>
      </p:sp>
      <p:sp>
        <p:nvSpPr>
          <p:cNvPr id="1048697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09600" y="1600201"/>
            <a:ext cx="10972800" cy="4525963"/>
          </a:xfrm>
          <a:prstGeom prst="rect"/>
        </p:spPr>
        <p:txBody>
          <a:bodyPr vert="eaVert"/>
          <a:p>
            <a:pPr lvl="0"/>
            <a:r>
              <a:rPr altLang="en-US" lang="zh-CN"/>
              <a:t>单击此处编辑母版文本样式</a:t>
            </a:r>
            <a:endParaRPr altLang="en-US" lang="zh-CN"/>
          </a:p>
          <a:p>
            <a:pPr lvl="1"/>
            <a:r>
              <a:rPr altLang="en-US" lang="zh-CN"/>
              <a:t>第二级</a:t>
            </a:r>
            <a:endParaRPr altLang="en-US" lang="zh-CN"/>
          </a:p>
          <a:p>
            <a:pPr lvl="2"/>
            <a:r>
              <a:rPr altLang="en-US" lang="zh-CN"/>
              <a:t>第三级</a:t>
            </a:r>
            <a:endParaRPr altLang="en-US" lang="zh-CN"/>
          </a:p>
          <a:p>
            <a:pPr lvl="3"/>
            <a:r>
              <a:rPr altLang="en-US" lang="zh-CN"/>
              <a:t>第四级</a:t>
            </a:r>
            <a:endParaRPr altLang="en-US" lang="zh-CN"/>
          </a:p>
          <a:p>
            <a:pPr lvl="4"/>
            <a:r>
              <a:rPr altLang="en-US" lang="zh-CN"/>
              <a:t>第五级</a:t>
            </a:r>
            <a:endParaRPr altLang="en-US" lang="zh-CN"/>
          </a:p>
        </p:txBody>
      </p:sp>
      <p:sp>
        <p:nvSpPr>
          <p:cNvPr id="1048698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09600" y="6356351"/>
            <a:ext cx="2844800" cy="365125"/>
          </a:xfrm>
          <a:prstGeom prst="rect"/>
        </p:spPr>
        <p:txBody>
          <a:bodyPr/>
          <a:p>
            <a:fld id="{2E3AAC11-D570-4EA9-AFC0-30FB72BA45EB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699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165600" y="6356351"/>
            <a:ext cx="3860800" cy="365125"/>
          </a:xfrm>
          <a:prstGeom prst="rect"/>
        </p:spPr>
        <p:txBody>
          <a:bodyPr/>
          <a:p>
            <a:endParaRPr altLang="en-US" lang="zh-CN"/>
          </a:p>
        </p:txBody>
      </p:sp>
      <p:sp>
        <p:nvSpPr>
          <p:cNvPr id="1048700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8737600" y="6356351"/>
            <a:ext cx="2844800" cy="365125"/>
          </a:xfrm>
          <a:prstGeom prst="rect"/>
        </p:spPr>
        <p:txBody>
          <a:bodyPr/>
          <a:p>
            <a:fld id="{55ECCFAA-F4FB-487C-9F1E-C8836D0C3DC9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垂直排列标题与文本">
    <p:spTree>
      <p:nvGrpSpPr>
        <p:cNvPr id="1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1" name="竖排标题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8839200" y="274639"/>
            <a:ext cx="2743200" cy="5851525"/>
          </a:xfrm>
          <a:prstGeom prst="rect"/>
        </p:spPr>
        <p:txBody>
          <a:bodyPr vert="eaVert"/>
          <a:p>
            <a:r>
              <a:rPr altLang="en-US" lang="zh-CN"/>
              <a:t>单击此处编辑母版标题样式</a:t>
            </a:r>
            <a:endParaRPr altLang="en-US" lang="zh-CN"/>
          </a:p>
        </p:txBody>
      </p:sp>
      <p:sp>
        <p:nvSpPr>
          <p:cNvPr id="1048702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609600" y="274639"/>
            <a:ext cx="8026400" cy="5851525"/>
          </a:xfrm>
          <a:prstGeom prst="rect"/>
        </p:spPr>
        <p:txBody>
          <a:bodyPr vert="eaVert"/>
          <a:p>
            <a:pPr lvl="0"/>
            <a:r>
              <a:rPr altLang="en-US" lang="zh-CN"/>
              <a:t>单击此处编辑母版文本样式</a:t>
            </a:r>
            <a:endParaRPr altLang="en-US" lang="zh-CN"/>
          </a:p>
          <a:p>
            <a:pPr lvl="1"/>
            <a:r>
              <a:rPr altLang="en-US" lang="zh-CN"/>
              <a:t>第二级</a:t>
            </a:r>
            <a:endParaRPr altLang="en-US" lang="zh-CN"/>
          </a:p>
          <a:p>
            <a:pPr lvl="2"/>
            <a:r>
              <a:rPr altLang="en-US" lang="zh-CN"/>
              <a:t>第三级</a:t>
            </a:r>
            <a:endParaRPr altLang="en-US" lang="zh-CN"/>
          </a:p>
          <a:p>
            <a:pPr lvl="3"/>
            <a:r>
              <a:rPr altLang="en-US" lang="zh-CN"/>
              <a:t>第四级</a:t>
            </a:r>
            <a:endParaRPr altLang="en-US" lang="zh-CN"/>
          </a:p>
          <a:p>
            <a:pPr lvl="4"/>
            <a:r>
              <a:rPr altLang="en-US" lang="zh-CN"/>
              <a:t>第五级</a:t>
            </a:r>
            <a:endParaRPr altLang="en-US" lang="zh-CN"/>
          </a:p>
        </p:txBody>
      </p:sp>
      <p:sp>
        <p:nvSpPr>
          <p:cNvPr id="1048703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609600" y="6356351"/>
            <a:ext cx="2844800" cy="365125"/>
          </a:xfrm>
          <a:prstGeom prst="rect"/>
        </p:spPr>
        <p:txBody>
          <a:bodyPr/>
          <a:p>
            <a:fld id="{2E3AAC11-D570-4EA9-AFC0-30FB72BA45EB}" type="datetimeFigureOut">
              <a:rPr altLang="en-US" lang="zh-CN" smtClean="0"/>
            </a:fld>
            <a:endParaRPr altLang="en-US" lang="zh-CN"/>
          </a:p>
        </p:txBody>
      </p:sp>
      <p:sp>
        <p:nvSpPr>
          <p:cNvPr id="1048704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>
          <a:xfrm>
            <a:off x="4165600" y="6356351"/>
            <a:ext cx="3860800" cy="365125"/>
          </a:xfrm>
          <a:prstGeom prst="rect"/>
        </p:spPr>
        <p:txBody>
          <a:bodyPr/>
          <a:p>
            <a:endParaRPr altLang="en-US" lang="zh-CN"/>
          </a:p>
        </p:txBody>
      </p:sp>
      <p:sp>
        <p:nvSpPr>
          <p:cNvPr id="1048705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8737600" y="6356351"/>
            <a:ext cx="2844800" cy="365125"/>
          </a:xfrm>
          <a:prstGeom prst="rect"/>
        </p:spPr>
        <p:txBody>
          <a:bodyPr/>
          <a:p>
            <a:fld id="{55ECCFAA-F4FB-487C-9F1E-C8836D0C3DC9}" type="slidenum">
              <a:rPr altLang="en-US" lang="zh-CN" smtClean="0"/>
            </a:fld>
            <a:endParaRPr altLang="en-US" 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空白"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仅标题">
    <p:spTree>
      <p:nvGrpSpPr>
        <p:cNvPr id="1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5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1325563"/>
          </a:xfrm>
          <a:prstGeom prst="rect"/>
        </p:spPr>
        <p:txBody>
          <a:bodyPr/>
          <a:p>
            <a:r>
              <a:rPr altLang="en-US" lang="zh-CN"/>
              <a:t>单击此处编辑母版标题样式</a:t>
            </a:r>
            <a:endParaRPr altLang="en-US" 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1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1325563"/>
          </a:xfrm>
          <a:prstGeom prst="rect"/>
        </p:spPr>
        <p:txBody>
          <a:bodyPr/>
          <a:p>
            <a:r>
              <a:rPr altLang="en-US" lang="zh-CN"/>
              <a:t>单击此处编辑母版标题样式</a:t>
            </a:r>
            <a:endParaRPr altLang="en-US" 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6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1325563"/>
          </a:xfrm>
          <a:prstGeom prst="rect"/>
        </p:spPr>
        <p:txBody>
          <a:bodyPr/>
          <a:p>
            <a:r>
              <a:rPr altLang="en-US" lang="zh-CN"/>
              <a:t>单击此处编辑母版标题样式</a:t>
            </a:r>
            <a:endParaRPr altLang="en-US" 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1325563"/>
          </a:xfrm>
          <a:prstGeom prst="rect"/>
        </p:spPr>
        <p:txBody>
          <a:bodyPr/>
          <a:p>
            <a:r>
              <a:rPr altLang="en-US" lang="zh-CN"/>
              <a:t>单击此处编辑母版标题样式</a:t>
            </a:r>
            <a:endParaRPr altLang="en-US" 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21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1325563"/>
          </a:xfrm>
          <a:prstGeom prst="rect"/>
        </p:spPr>
        <p:txBody>
          <a:bodyPr/>
          <a:p>
            <a:r>
              <a:rPr altLang="en-US" lang="zh-CN"/>
              <a:t>单击此处编辑母版标题样式</a:t>
            </a:r>
            <a:endParaRPr altLang="en-US" 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0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1325563"/>
          </a:xfrm>
          <a:prstGeom prst="rect"/>
        </p:spPr>
        <p:txBody>
          <a:bodyPr/>
          <a:p>
            <a:r>
              <a:rPr altLang="en-US" lang="zh-CN"/>
              <a:t>单击此处编辑母版标题样式</a:t>
            </a:r>
            <a:endParaRPr altLang="en-US" 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ags" Target="../tags/tag28.xml"/><Relationship Id="rId16" Type="http://schemas.openxmlformats.org/officeDocument/2006/relationships/image" Target="../media/image11.png"/><Relationship Id="rId17" Type="http://schemas.openxmlformats.org/officeDocument/2006/relationships/theme" Target="../theme/theme1.xml"/></Relationships>
</file>

<file path=ppt/slideMasters/_rels/slideMaster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7.xml"/><Relationship Id="rId4" Type="http://schemas.openxmlformats.org/officeDocument/2006/relationships/tags" Target="../tags/tag39.xml"/><Relationship Id="rId5" Type="http://schemas.openxmlformats.org/officeDocument/2006/relationships/image" Target="../media/image11.png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图片 1073743875" descr="学科网 zxxk.com"/>
          <p:cNvPicPr>
            <a:picLocks noChangeAspect="1"/>
          </p:cNvPicPr>
          <p:nvPr>
            <p:custDataLst>
              <p:tags r:id="rId15"/>
            </p:custDataLst>
          </p:nvPr>
        </p:nvPicPr>
        <p:blipFill>
          <a:blip xmlns:r="http://schemas.openxmlformats.org/officeDocument/2006/relationships" r:embed="rId16" r:link=""/>
          <a:stretch>
            <a:fillRect/>
          </a:stretch>
        </p:blipFill>
        <p:spPr>
          <a:xfrm>
            <a:off x="838200" y="365125"/>
            <a:ext cx="9525" cy="9525"/>
          </a:xfrm>
          <a:prstGeom prst="rect"/>
          <a:noFill/>
          <a:ln>
            <a:noFill/>
            <a:miter lim="800000"/>
            <a:headEnd/>
            <a:tailEnd/>
          </a:ln>
        </p:spPr>
      </p:pic>
    </p:spTree>
  </p:cSld>
  <p:clrMap accent1="accent1" accent2="accent2" accent3="accent3" accent4="accent4" accent5="accent5" accent6="accent6" bg1="lt1" bg2="lt2" tx1="dk1" tx2="dk2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</p:sldLayoutIdLst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77" name="图片 1073743875" descr="学科网 zxxk.com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xmlns:r="http://schemas.openxmlformats.org/officeDocument/2006/relationships" r:embed="rId5" r:link=""/>
          <a:stretch>
            <a:fillRect/>
          </a:stretch>
        </p:blipFill>
        <p:spPr>
          <a:xfrm>
            <a:off x="838200" y="365125"/>
            <a:ext cx="9525" cy="9525"/>
          </a:xfrm>
          <a:prstGeom prst="rect"/>
          <a:noFill/>
          <a:ln>
            <a:noFill/>
            <a:miter lim="800000"/>
            <a:headEnd/>
            <a:tailEnd/>
          </a:ln>
        </p:spPr>
      </p:pic>
    </p:spTree>
  </p:cSld>
  <p:clrMap accent1="accent1" accent2="accent2" accent3="accent3" accent4="accent4" accent5="accent5" accent6="accent6" bg1="lt1" bg2="lt2" tx1="dk1" tx2="dk2" hlink="hlink" folHlink="folHlink"/>
  <p:sldLayoutIdLst>
    <p:sldLayoutId id="2147483664" r:id="rId1"/>
    <p:sldLayoutId id="2147483665" r:id="rId2"/>
    <p:sldLayoutId id="2147483666" r:id="rId3"/>
  </p:sldLayoutIdLst>
  <p:txStyles>
    <p:titleStyle>
      <a:lvl1pPr algn="ctr" defTabSz="914400" eaLnBrk="1" hangingPunct="1" latinLnBrk="0" rtl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342900" latinLnBrk="0" marL="342900" rtl="0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85750" latinLnBrk="0" marL="742950" rtl="0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tags" Target="../tags/tag46.xml"/><Relationship Id="rId2" Type="http://schemas.openxmlformats.org/officeDocument/2006/relationships/image" Target="../media/image12.png"/><Relationship Id="rId3" Type="http://schemas.openxmlformats.org/officeDocument/2006/relationships/tags" Target="../tags/tag47.xml"/><Relationship Id="rId4" Type="http://schemas.openxmlformats.org/officeDocument/2006/relationships/image" Target="../media/image13.png"/><Relationship Id="rId5" Type="http://schemas.openxmlformats.org/officeDocument/2006/relationships/tags" Target="../tags/tag48.xml"/><Relationship Id="rId6" Type="http://schemas.openxmlformats.org/officeDocument/2006/relationships/image" Target="../media/image14.png"/><Relationship Id="rId7" Type="http://schemas.openxmlformats.org/officeDocument/2006/relationships/tags" Target="../tags/tag49.xml"/><Relationship Id="rId8" Type="http://schemas.openxmlformats.org/officeDocument/2006/relationships/tags" Target="../tags/tag50.xml"/><Relationship Id="rId9" Type="http://schemas.openxmlformats.org/officeDocument/2006/relationships/tags" Target="../tags/tag51.xml"/><Relationship Id="rId10" Type="http://schemas.openxmlformats.org/officeDocument/2006/relationships/slideLayout" Target="../slideLayouts/slideLayout2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tags" Target="../tags/tag100.xml"/><Relationship Id="rId2" Type="http://schemas.openxmlformats.org/officeDocument/2006/relationships/tags" Target="../tags/tag101.xml"/><Relationship Id="rId3" Type="http://schemas.openxmlformats.org/officeDocument/2006/relationships/tags" Target="../tags/tag102.xml"/><Relationship Id="rId4" Type="http://schemas.openxmlformats.org/officeDocument/2006/relationships/image" Target="../media/image13.png"/><Relationship Id="rId5" Type="http://schemas.openxmlformats.org/officeDocument/2006/relationships/tags" Target="../tags/tag103.xml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9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tags" Target="../tags/tag107.xml"/><Relationship Id="rId2" Type="http://schemas.openxmlformats.org/officeDocument/2006/relationships/tags" Target="../tags/tag108.xml"/><Relationship Id="rId3" Type="http://schemas.openxmlformats.org/officeDocument/2006/relationships/tags" Target="../tags/tag109.xml"/><Relationship Id="rId4" Type="http://schemas.openxmlformats.org/officeDocument/2006/relationships/image" Target="../media/image13.png"/><Relationship Id="rId5" Type="http://schemas.openxmlformats.org/officeDocument/2006/relationships/tags" Target="../tags/tag110.xml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10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tags" Target="../tags/tag114.xml"/><Relationship Id="rId2" Type="http://schemas.openxmlformats.org/officeDocument/2006/relationships/tags" Target="../tags/tag115.xml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1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tags" Target="../tags/tag119.xml"/><Relationship Id="rId2" Type="http://schemas.openxmlformats.org/officeDocument/2006/relationships/tags" Target="../tags/tag120.xml"/><Relationship Id="rId3" Type="http://schemas.openxmlformats.org/officeDocument/2006/relationships/tags" Target="../tags/tag121.xml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2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tags" Target="../tags/tag125.xml"/><Relationship Id="rId2" Type="http://schemas.openxmlformats.org/officeDocument/2006/relationships/tags" Target="../tags/tag126.xml"/><Relationship Id="rId3" Type="http://schemas.openxmlformats.org/officeDocument/2006/relationships/tags" Target="../tags/tag127.xml"/><Relationship Id="rId4" Type="http://schemas.openxmlformats.org/officeDocument/2006/relationships/image" Target="../media/image13.png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13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tags" Target="../tags/tag131.xml"/><Relationship Id="rId2" Type="http://schemas.openxmlformats.org/officeDocument/2006/relationships/tags" Target="../tags/tag132.xml"/><Relationship Id="rId3" Type="http://schemas.openxmlformats.org/officeDocument/2006/relationships/image" Target="../media/image15.png"/><Relationship Id="rId4" Type="http://schemas.openxmlformats.org/officeDocument/2006/relationships/tags" Target="../tags/tag133.xml"/><Relationship Id="rId5" Type="http://schemas.openxmlformats.org/officeDocument/2006/relationships/image" Target="../media/image16.png"/><Relationship Id="rId6" Type="http://schemas.openxmlformats.org/officeDocument/2006/relationships/tags" Target="../tags/tag134.xml"/><Relationship Id="rId7" Type="http://schemas.openxmlformats.org/officeDocument/2006/relationships/image" Target="../media/image17.png"/><Relationship Id="rId8" Type="http://schemas.openxmlformats.org/officeDocument/2006/relationships/tags" Target="../tags/tag135.xml"/><Relationship Id="rId9" Type="http://schemas.openxmlformats.org/officeDocument/2006/relationships/tags" Target="../tags/tag136.xml"/><Relationship Id="rId10" Type="http://schemas.openxmlformats.org/officeDocument/2006/relationships/tags" Target="../tags/tag137.xml"/><Relationship Id="rId11" Type="http://schemas.openxmlformats.org/officeDocument/2006/relationships/image" Target="../media/image13.png"/><Relationship Id="rId12" Type="http://schemas.openxmlformats.org/officeDocument/2006/relationships/tags" Target="../tags/tag138.xml"/><Relationship Id="rId13" Type="http://schemas.openxmlformats.org/officeDocument/2006/relationships/image" Target="../media/image12.png"/><Relationship Id="rId14" Type="http://schemas.openxmlformats.org/officeDocument/2006/relationships/tags" Target="../tags/tag139.xml"/><Relationship Id="rId15" Type="http://schemas.openxmlformats.org/officeDocument/2006/relationships/slideLayout" Target="../slideLayouts/slideLayout2.xml"/></Relationships>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tags" Target="../tags/tag140.xml"/><Relationship Id="rId2" Type="http://schemas.openxmlformats.org/officeDocument/2006/relationships/tags" Target="../tags/tag141.xml"/><Relationship Id="rId3" Type="http://schemas.openxmlformats.org/officeDocument/2006/relationships/tags" Target="../tags/tag142.xml"/><Relationship Id="rId4" Type="http://schemas.openxmlformats.org/officeDocument/2006/relationships/tags" Target="../tags/tag143.xml"/><Relationship Id="rId5" Type="http://schemas.openxmlformats.org/officeDocument/2006/relationships/image" Target="../media/image13.png"/><Relationship Id="rId6" Type="http://schemas.openxmlformats.org/officeDocument/2006/relationships/slideLayout" Target="../slideLayouts/slideLayout2.xml"/><Relationship Id="rId7" Type="http://schemas.openxmlformats.org/officeDocument/2006/relationships/notesSlide" Target="../notesSlides/notesSlide14.xml"/></Relationships>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tags" Target="../tags/tag147.xml"/><Relationship Id="rId2" Type="http://schemas.openxmlformats.org/officeDocument/2006/relationships/tags" Target="../tags/tag148.xml"/><Relationship Id="rId3" Type="http://schemas.openxmlformats.org/officeDocument/2006/relationships/image" Target="../media/image13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5.xml"/></Relationships>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tags" Target="../tags/tag152.xml"/><Relationship Id="rId2" Type="http://schemas.openxmlformats.org/officeDocument/2006/relationships/tags" Target="../tags/tag153.xml"/><Relationship Id="rId3" Type="http://schemas.openxmlformats.org/officeDocument/2006/relationships/tags" Target="../tags/tag154.xml"/><Relationship Id="rId4" Type="http://schemas.openxmlformats.org/officeDocument/2006/relationships/image" Target="../media/image13.png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16.xml"/></Relationships>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tags" Target="../tags/tag158.xml"/><Relationship Id="rId2" Type="http://schemas.openxmlformats.org/officeDocument/2006/relationships/tags" Target="../tags/tag159.xml"/><Relationship Id="rId3" Type="http://schemas.openxmlformats.org/officeDocument/2006/relationships/image" Target="../media/image13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7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tags" Target="../tags/tag52.xml"/><Relationship Id="rId2" Type="http://schemas.openxmlformats.org/officeDocument/2006/relationships/tags" Target="../tags/tag53.xml"/><Relationship Id="rId3" Type="http://schemas.openxmlformats.org/officeDocument/2006/relationships/tags" Target="../tags/tag54.xml"/><Relationship Id="rId4" Type="http://schemas.openxmlformats.org/officeDocument/2006/relationships/image" Target="../media/image13.png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1.xml"/></Relationships>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tags" Target="../tags/tag163.xml"/><Relationship Id="rId2" Type="http://schemas.openxmlformats.org/officeDocument/2006/relationships/tags" Target="../tags/tag164.xml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18.xml"/></Relationships>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tags" Target="../tags/tag168.xml"/><Relationship Id="rId2" Type="http://schemas.openxmlformats.org/officeDocument/2006/relationships/tags" Target="../tags/tag169.xml"/><Relationship Id="rId3" Type="http://schemas.openxmlformats.org/officeDocument/2006/relationships/image" Target="../media/image13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9.xml"/></Relationships>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tags" Target="../tags/tag173.xml"/><Relationship Id="rId2" Type="http://schemas.openxmlformats.org/officeDocument/2006/relationships/tags" Target="../tags/tag174.xml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0.xml"/></Relationships>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tags" Target="../tags/tag178.xml"/><Relationship Id="rId2" Type="http://schemas.openxmlformats.org/officeDocument/2006/relationships/tags" Target="../tags/tag179.xml"/><Relationship Id="rId3" Type="http://schemas.openxmlformats.org/officeDocument/2006/relationships/image" Target="../media/image13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21.xml"/></Relationships>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tags" Target="../tags/tag183.xml"/><Relationship Id="rId2" Type="http://schemas.openxmlformats.org/officeDocument/2006/relationships/tags" Target="../tags/tag184.xml"/><Relationship Id="rId3" Type="http://schemas.openxmlformats.org/officeDocument/2006/relationships/slideLayout" Target="../slideLayouts/slideLayout2.xml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tags" Target="../tags/tag58.xml"/><Relationship Id="rId2" Type="http://schemas.openxmlformats.org/officeDocument/2006/relationships/tags" Target="../tags/tag59.xml"/><Relationship Id="rId3" Type="http://schemas.openxmlformats.org/officeDocument/2006/relationships/tags" Target="../tags/tag60.xml"/><Relationship Id="rId4" Type="http://schemas.openxmlformats.org/officeDocument/2006/relationships/tags" Target="../tags/tag61.xml"/><Relationship Id="rId5" Type="http://schemas.openxmlformats.org/officeDocument/2006/relationships/tags" Target="../tags/tag62.xml"/><Relationship Id="rId6" Type="http://schemas.openxmlformats.org/officeDocument/2006/relationships/image" Target="../media/image13.png"/><Relationship Id="rId7" Type="http://schemas.openxmlformats.org/officeDocument/2006/relationships/tags" Target="../tags/tag63.xml"/><Relationship Id="rId8" Type="http://schemas.openxmlformats.org/officeDocument/2006/relationships/slideLayout" Target="../slideLayouts/slideLayout2.xml"/><Relationship Id="rId9" Type="http://schemas.openxmlformats.org/officeDocument/2006/relationships/notesSlide" Target="../notesSlides/notesSlide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tags" Target="../tags/tag67.xml"/><Relationship Id="rId2" Type="http://schemas.openxmlformats.org/officeDocument/2006/relationships/image" Target="../media/image13.png"/><Relationship Id="rId3" Type="http://schemas.openxmlformats.org/officeDocument/2006/relationships/tags" Target="../tags/tag68.xml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3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tags" Target="../tags/tag72.xml"/><Relationship Id="rId2" Type="http://schemas.openxmlformats.org/officeDocument/2006/relationships/image" Target="../media/image13.png"/><Relationship Id="rId3" Type="http://schemas.openxmlformats.org/officeDocument/2006/relationships/tags" Target="../tags/tag73.xml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4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tags" Target="../tags/tag77.xml"/><Relationship Id="rId2" Type="http://schemas.openxmlformats.org/officeDocument/2006/relationships/image" Target="../media/image13.png"/><Relationship Id="rId3" Type="http://schemas.openxmlformats.org/officeDocument/2006/relationships/tags" Target="../tags/tag78.xml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5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tags" Target="../tags/tag82.xml"/><Relationship Id="rId2" Type="http://schemas.openxmlformats.org/officeDocument/2006/relationships/tags" Target="../tags/tag83.xml"/><Relationship Id="rId3" Type="http://schemas.openxmlformats.org/officeDocument/2006/relationships/image" Target="../media/image13.png"/><Relationship Id="rId4" Type="http://schemas.openxmlformats.org/officeDocument/2006/relationships/tags" Target="../tags/tag84.xml"/><Relationship Id="rId5" Type="http://schemas.openxmlformats.org/officeDocument/2006/relationships/slideLayout" Target="../slideLayouts/slideLayout2.xml"/><Relationship Id="rId6" Type="http://schemas.openxmlformats.org/officeDocument/2006/relationships/notesSlide" Target="../notesSlides/notesSlide6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tags" Target="../tags/tag88.xml"/><Relationship Id="rId2" Type="http://schemas.openxmlformats.org/officeDocument/2006/relationships/tags" Target="../tags/tag89.xml"/><Relationship Id="rId3" Type="http://schemas.openxmlformats.org/officeDocument/2006/relationships/tags" Target="../tags/tag90.xml"/><Relationship Id="rId4" Type="http://schemas.openxmlformats.org/officeDocument/2006/relationships/tags" Target="../tags/tag91.xml"/><Relationship Id="rId5" Type="http://schemas.openxmlformats.org/officeDocument/2006/relationships/image" Target="../media/image13.png"/><Relationship Id="rId6" Type="http://schemas.openxmlformats.org/officeDocument/2006/relationships/tags" Target="../tags/tag92.xml"/><Relationship Id="rId7" Type="http://schemas.openxmlformats.org/officeDocument/2006/relationships/slideLayout" Target="../slideLayouts/slideLayout2.xml"/><Relationship Id="rId8" Type="http://schemas.openxmlformats.org/officeDocument/2006/relationships/notesSlide" Target="../notesSlides/notesSlide7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tags" Target="../tags/tag96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3" name="图片 1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xmlns:r="http://schemas.openxmlformats.org/officeDocument/2006/relationships" r:embed="rId2"/>
          <a:stretch>
            <a:fillRect/>
          </a:stretch>
        </p:blipFill>
        <p:spPr>
          <a:xfrm>
            <a:off x="169280" y="5301660"/>
            <a:ext cx="3737698" cy="1314572"/>
          </a:xfrm>
          <a:prstGeom prst="rect"/>
        </p:spPr>
      </p:pic>
      <p:pic>
        <p:nvPicPr>
          <p:cNvPr id="2097154" name="图片 10(向天歌演示原创免费模板：www.TopPPT.cn)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xmlns:r="http://schemas.openxmlformats.org/officeDocument/2006/relationships" r:embed="rId4"/>
          <a:stretch>
            <a:fillRect/>
          </a:stretch>
        </p:blipFill>
        <p:spPr bwMode="auto">
          <a:xfrm>
            <a:off x="9595353" y="143476"/>
            <a:ext cx="2330450" cy="1379538"/>
          </a:xfrm>
          <a:prstGeom prst="rect"/>
          <a:noFill/>
          <a:ln>
            <a:noFill/>
          </a:ln>
        </p:spPr>
      </p:pic>
      <p:pic>
        <p:nvPicPr>
          <p:cNvPr id="2097155" name="New picture"/>
          <p:cNvPicPr>
            <a:picLocks/>
          </p:cNvPicPr>
          <p:nvPr>
            <p:custDataLst>
              <p:tags r:id="rId5"/>
            </p:custDataLst>
          </p:nvPr>
        </p:nvPicPr>
        <p:blipFill>
          <a:blip xmlns:r="http://schemas.openxmlformats.org/officeDocument/2006/relationships" r:embed="rId6"/>
          <a:stretch>
            <a:fillRect/>
          </a:stretch>
        </p:blipFill>
        <p:spPr>
          <a:xfrm>
            <a:off x="11658600" y="10668000"/>
            <a:ext cx="330200" cy="241300"/>
          </a:xfrm>
          <a:prstGeom prst="cube"/>
        </p:spPr>
      </p:pic>
      <p:sp>
        <p:nvSpPr>
          <p:cNvPr id="1048576" name="文本框 4"/>
          <p:cNvSpPr txBox="1"/>
          <p:nvPr>
            <p:custDataLst>
              <p:tags r:id="rId7"/>
            </p:custDataLst>
          </p:nvPr>
        </p:nvSpPr>
        <p:spPr>
          <a:xfrm>
            <a:off x="2835910" y="1156335"/>
            <a:ext cx="6759575" cy="768350"/>
          </a:xfrm>
          <a:prstGeom prst="rect"/>
          <a:noFill/>
        </p:spPr>
        <p:txBody>
          <a:bodyPr rtlCol="0" wrap="square">
            <a:spAutoFit/>
          </a:bodyPr>
          <a:p>
            <a:r>
              <a:rPr altLang="zh-CN" b="1" sz="4400" lang="en-US">
                <a:solidFill>
                  <a:schemeClr val="tx1">
                    <a:lumMod val="65000"/>
                    <a:lumOff val="35000"/>
                  </a:schemeClr>
                </a:solidFill>
                <a:cs typeface="+mn-ea"/>
                <a:sym typeface="+mn-lt"/>
              </a:rPr>
              <a:t>2026高考语言文字运用</a:t>
            </a:r>
            <a:endParaRPr altLang="zh-CN" b="1" sz="4400" lang="en-US">
              <a:solidFill>
                <a:schemeClr val="tx1">
                  <a:lumMod val="65000"/>
                  <a:lumOff val="3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048577" name="文本框 69"/>
          <p:cNvSpPr txBox="1"/>
          <p:nvPr>
            <p:custDataLst>
              <p:tags r:id="rId8"/>
            </p:custDataLst>
          </p:nvPr>
        </p:nvSpPr>
        <p:spPr>
          <a:xfrm>
            <a:off x="1410335" y="2355850"/>
            <a:ext cx="9808210" cy="1539240"/>
          </a:xfrm>
          <a:prstGeom prst="rect"/>
          <a:noFill/>
        </p:spPr>
        <p:txBody>
          <a:bodyPr rtlCol="0" wrap="square">
            <a:spAutoFit/>
            <a:scene3d>
              <a:camera prst="orthographicFront"/>
              <a:lightRig dir="t" rig="threePt"/>
            </a:scene3d>
            <a:sp3d contourW="12700"/>
          </a:bodyPr>
          <a:p>
            <a:pPr algn="dist"/>
            <a:r>
              <a:rPr altLang="en-US" b="1" sz="4800" lang="zh-CN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标点符号的使用和效果分析</a:t>
            </a:r>
            <a:r>
              <a:rPr altLang="zh-CN" b="1" sz="4800" lang="en-US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2.0</a:t>
            </a:r>
            <a:r>
              <a:rPr altLang="en-US" b="1" sz="4800" lang="zh-CN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版本</a:t>
            </a:r>
            <a:endParaRPr altLang="en-US" b="1" sz="4800" lang="zh-CN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  <a:p>
            <a:pPr algn="ctr"/>
            <a:r>
              <a:rPr altLang="zh-CN" b="1" sz="4800" lang="en-US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2026.01</a:t>
            </a:r>
            <a:endParaRPr altLang="zh-CN" b="1" sz="4800" lang="en-US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</p:txBody>
      </p:sp>
    </p:spTree>
    <p:custDataLst>
      <p:tags r:id="rId9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p14="http://schemas.microsoft.com/office/powerpoint/2010/main" spd="slow" p14:dur="800"/>
    </mc:Choice>
    <mc:Fallback>
      <p:transition spd="slow">
        <p:fade/>
      </p:transition>
    </mc:Fallback>
  </mc:AlternateContent>
  <p:timing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内容占位符 2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241300" y="774065"/>
            <a:ext cx="11769725" cy="3426460"/>
          </a:xfrm>
          <a:prstGeom prst="rect"/>
          <a:solidFill>
            <a:schemeClr val="bg1"/>
          </a:solidFill>
          <a:ln>
            <a:noFill/>
          </a:ln>
        </p:spPr>
        <p:txBody>
          <a:bodyPr anchor="t" anchorCtr="0"/>
          <a:lstStyle>
            <a:lvl1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+mn-ea"/>
              </a:defRPr>
            </a:lvl2pPr>
            <a:lvl3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</a:defRPr>
            </a:lvl3pPr>
            <a:lvl4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lnSpc>
                <a:spcPts val="3800"/>
              </a:lnSpc>
              <a:spcBef>
                <a:spcPct val="0"/>
              </a:spcBef>
              <a:buNone/>
            </a:pPr>
            <a:r>
              <a:rPr altLang="zh-CN" b="1" sz="2665"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</a:t>
            </a:r>
            <a:r>
              <a:rPr altLang="zh-CN" b="1" sz="2665" lang="en-US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（2023新课标Ⅰ卷）</a:t>
            </a:r>
            <a:r>
              <a:rPr altLang="en-US" b="1" sz="2665" lang="zh-CN">
                <a:solidFill>
                  <a:srgbClr val="FF0000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《全品》</a:t>
            </a:r>
            <a:r>
              <a:rPr altLang="zh-CN" b="1" sz="2665" lang="en-US">
                <a:solidFill>
                  <a:srgbClr val="FF0000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P283</a:t>
            </a:r>
            <a:r>
              <a:rPr altLang="zh-CN" b="1" sz="2665"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阅读下面的文字，完成下题。</a:t>
            </a:r>
            <a:endParaRPr altLang="zh-CN" b="1" sz="2665" 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ts val="3800"/>
              </a:lnSpc>
              <a:spcBef>
                <a:spcPct val="0"/>
              </a:spcBef>
              <a:buNone/>
            </a:pPr>
            <a:r>
              <a:rPr altLang="zh-CN" b="1" sz="2665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 有时候起了狂风，把他打得出不来气，</a:t>
            </a:r>
            <a:r>
              <a:rPr altLang="zh-CN" b="1" sz="2665" lang="en-US" u="sng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①可是他低着头，咬着牙，向前钻，</a:t>
            </a:r>
            <a:r>
              <a:rPr altLang="zh-CN" b="1" sz="2665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像一条浮着逆水的大鱼；风越大，他的抵抗也越大，似乎是和狂风决一死战。猛的一股风顶得他透不出气，</a:t>
            </a:r>
            <a:r>
              <a:rPr altLang="zh-CN" b="1" sz="2665" lang="en-US" u="sng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②闭住口，半天，打出一个嗝</a:t>
            </a:r>
            <a:r>
              <a:rPr altLang="zh-CN" b="1" sz="2665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，仿佛是在水里扎了一个猛子。</a:t>
            </a:r>
            <a:endParaRPr altLang="zh-CN" b="1" sz="2665" lang="en-US">
              <a:solidFill>
                <a:schemeClr val="tx1">
                  <a:lumMod val="95000"/>
                  <a:lumOff val="5000"/>
                </a:schemeClr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altLang="zh-CN" b="1" sz="2665"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对文学作品来说，</a:t>
            </a:r>
            <a:r>
              <a:rPr altLang="zh-CN" b="1" sz="2665" lang="en-US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标点标示的停顿，有时很有表现力</a:t>
            </a:r>
            <a:r>
              <a:rPr altLang="zh-CN" b="1" sz="2665"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。文中有两处画横线部分，请任选一处，分析其中的逗号是怎样增强表现力的。（4分）</a:t>
            </a:r>
            <a:endParaRPr altLang="zh-CN" sz="2665" 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atinLnBrk="0">
              <a:spcBef>
                <a:spcPct val="0"/>
              </a:spcBef>
              <a:buNone/>
            </a:pPr>
            <a:endParaRPr altLang="zh-CN" sz="2665" lang="en-US">
              <a:solidFill>
                <a:srgbClr val="0000FF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48623" name="文本框 1"/>
          <p:cNvSpPr txBox="1"/>
          <p:nvPr>
            <p:custDataLst>
              <p:tags r:id="rId2"/>
            </p:custDataLst>
          </p:nvPr>
        </p:nvSpPr>
        <p:spPr>
          <a:xfrm>
            <a:off x="-635" y="4222750"/>
            <a:ext cx="12192635" cy="2654300"/>
          </a:xfrm>
          <a:prstGeom prst="rect"/>
          <a:solidFill>
            <a:schemeClr val="accent1">
              <a:lumMod val="20000"/>
              <a:lumOff val="80000"/>
            </a:schemeClr>
          </a:solidFill>
          <a:ln w="12700" cmpd="sng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wrap="square">
            <a:noAutofit/>
          </a:bodyPr>
          <a:p>
            <a:pPr latinLnBrk="0">
              <a:spcBef>
                <a:spcPct val="0"/>
              </a:spcBef>
              <a:buNone/>
            </a:pP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【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更接地气的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答案】</a:t>
            </a:r>
            <a:r>
              <a:rPr altLang="zh-CN" b="1" sz="2800" lang="en-US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示例一：①处，两个逗号</a:t>
            </a:r>
            <a:r>
              <a:rPr altLang="en-US" b="1" sz="2800" lang="zh-CN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起停顿作用，</a:t>
            </a:r>
            <a:r>
              <a:rPr altLang="zh-CN" b="1" sz="2800" lang="en-US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将“低着头”</a:t>
            </a:r>
            <a:endParaRPr altLang="zh-CN" b="1" sz="2800" lang="en-US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latinLnBrk="0">
              <a:spcBef>
                <a:spcPct val="0"/>
              </a:spcBef>
              <a:buNone/>
            </a:pPr>
            <a:r>
              <a:rPr altLang="zh-CN" b="1" sz="2800" lang="en-US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“咬着牙”“向前钻”三个动作分隔开来</a:t>
            </a:r>
            <a:r>
              <a:rPr altLang="en-US" b="1" sz="2800" lang="zh-CN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，表示动作的不连贯，</a:t>
            </a:r>
            <a:r>
              <a:rPr altLang="zh-CN" b="1" sz="2800" lang="en-US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突出了风之狂之烈，祥子拉车的艰难吃力。(4分）</a:t>
            </a:r>
            <a:endParaRPr altLang="zh-CN" b="1" sz="2800" lang="en-US">
              <a:solidFill>
                <a:srgbClr val="7030A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atinLnBrk="0">
              <a:spcBef>
                <a:spcPct val="0"/>
              </a:spcBef>
              <a:buNone/>
            </a:pPr>
            <a:r>
              <a:rPr altLang="zh-CN" b="1" sz="2800" lang="en-US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示例二：②处的两个逗号</a:t>
            </a:r>
            <a:r>
              <a:rPr altLang="en-US" b="1" sz="2800" lang="zh-CN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起强调作用，</a:t>
            </a:r>
            <a:r>
              <a:rPr altLang="zh-CN" b="1" sz="2800" lang="en-US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将时间状语“半天”独立出来，突出“闭住口”的时间之长，</a:t>
            </a:r>
            <a:r>
              <a:rPr altLang="zh-CN" b="1" sz="2800" lang="en-US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凸显了狂风的猛烈和祥子在狂风中坚持拉车的痛苦与窘态。(4分)</a:t>
            </a:r>
            <a:r>
              <a:rPr altLang="zh-CN" sz="2400" lang="en-US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</a:t>
            </a:r>
            <a:r>
              <a:rPr altLang="zh-CN" sz="2665" lang="en-US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  </a:t>
            </a:r>
            <a:r>
              <a:rPr altLang="zh-CN" sz="2665" lang="en-US">
                <a:solidFill>
                  <a:srgbClr val="00B0F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</a:t>
            </a:r>
            <a:endParaRPr altLang="zh-CN" sz="2665" lang="en-US">
              <a:solidFill>
                <a:srgbClr val="7030A0"/>
              </a:solidFill>
              <a:highlight>
                <a:srgbClr val="FFFF00"/>
              </a:highlight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pic>
        <p:nvPicPr>
          <p:cNvPr id="2097163" name="图片 10(向天歌演示原创免费模板：www.TopPPT.cn)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xmlns:r="http://schemas.openxmlformats.org/officeDocument/2006/relationships" r:embed="rId4"/>
          <a:stretch>
            <a:fillRect/>
          </a:stretch>
        </p:blipFill>
        <p:spPr bwMode="auto">
          <a:xfrm>
            <a:off x="117978" y="-669"/>
            <a:ext cx="2330450" cy="1379538"/>
          </a:xfrm>
          <a:prstGeom prst="rect"/>
          <a:noFill/>
          <a:ln>
            <a:noFill/>
          </a:ln>
        </p:spPr>
      </p:pic>
      <p:sp>
        <p:nvSpPr>
          <p:cNvPr id="1048624" name="文本框 6"/>
          <p:cNvSpPr txBox="1"/>
          <p:nvPr>
            <p:custDataLst>
              <p:tags r:id="rId5"/>
            </p:custDataLst>
          </p:nvPr>
        </p:nvSpPr>
        <p:spPr>
          <a:xfrm>
            <a:off x="118110" y="106680"/>
            <a:ext cx="2955925" cy="645160"/>
          </a:xfrm>
          <a:prstGeom prst="rect"/>
          <a:solidFill>
            <a:schemeClr val="bg2"/>
          </a:solidFill>
        </p:spPr>
        <p:txBody>
          <a:bodyPr rtlCol="0" wrap="square">
            <a:spAutoFit/>
            <a:scene3d>
              <a:camera prst="orthographicFront"/>
              <a:lightRig dir="t" rig="threePt"/>
            </a:scene3d>
            <a:sp3d contourW="12700"/>
          </a:bodyPr>
          <a:p>
            <a:r>
              <a:rPr altLang="en-US" b="1" sz="3600" lang="zh-CN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四、真题引领</a:t>
            </a:r>
            <a:endParaRPr altLang="en-US" b="1" sz="3600" lang="zh-CN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048625" name="圆角矩形标注 2"/>
          <p:cNvSpPr/>
          <p:nvPr/>
        </p:nvSpPr>
        <p:spPr>
          <a:xfrm>
            <a:off x="2005965" y="3063240"/>
            <a:ext cx="9825990" cy="935990"/>
          </a:xfrm>
          <a:prstGeom prst="wedgeRoundRectCallout"/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altLang="en-US" b="1" sz="3200" lang="zh-CN">
                <a:solidFill>
                  <a:srgbClr val="C00000"/>
                </a:solidFill>
                <a:latin typeface="Calibri" panose="020F0502020204030204" charset="0"/>
              </a:rPr>
              <a:t>标点效果题角度：</a:t>
            </a:r>
            <a:r>
              <a:rPr altLang="en-US" b="1" sz="3200" lang="zh-CN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charset="0"/>
              </a:rPr>
              <a:t>①形式；②内容；③结构；④读者</a:t>
            </a:r>
            <a:endParaRPr altLang="en-US" b="1" sz="3200" lang="zh-CN">
              <a:solidFill>
                <a:schemeClr val="tx1">
                  <a:lumMod val="95000"/>
                  <a:lumOff val="5000"/>
                </a:schemeClr>
              </a:solidFill>
              <a:latin typeface="Calibri" panose="020F0502020204030204" charset="0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486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486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>
                      <p:stCondLst>
                        <p:cond delay="indefinite"/>
                      </p:stCondLst>
                      <p:childTnLst>
                        <p:par>
                          <p:cTn fill="hold" id="10">
                            <p:stCondLst>
                              <p:cond delay="0"/>
                            </p:stCondLst>
                            <p:childTnLst>
                              <p:par>
                                <p:cTn fill="hold" id="11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10486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10486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5">
                      <p:stCondLst>
                        <p:cond delay="indefinite"/>
                      </p:stCondLst>
                      <p:childTnLst>
                        <p:par>
                          <p:cTn fill="hold" id="16">
                            <p:stCondLst>
                              <p:cond delay="0"/>
                            </p:stCondLst>
                            <p:childTnLst>
                              <p:par>
                                <p:cTn fill="hold" id="17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9"/>
                                        <p:tgtEl>
                                          <p:spTgt spid="10486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0"/>
                                        <p:tgtEl>
                                          <p:spTgt spid="10486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>
                      <p:stCondLst>
                        <p:cond delay="indefinite"/>
                      </p:stCondLst>
                      <p:childTnLst>
                        <p:par>
                          <p:cTn fill="hold" id="22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3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10486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6"/>
                                        <p:tgtEl>
                                          <p:spTgt spid="10486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25" grpId="0" bldLvl="0" animBg="1"/>
      <p:bldP spid="104862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内容占位符 2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241300" y="774065"/>
            <a:ext cx="11769725" cy="3426460"/>
          </a:xfrm>
          <a:prstGeom prst="rect"/>
          <a:solidFill>
            <a:schemeClr val="bg1"/>
          </a:solidFill>
          <a:ln>
            <a:noFill/>
          </a:ln>
        </p:spPr>
        <p:txBody>
          <a:bodyPr anchor="t" anchorCtr="0"/>
          <a:lstStyle>
            <a:lvl1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+mn-ea"/>
              </a:defRPr>
            </a:lvl2pPr>
            <a:lvl3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</a:defRPr>
            </a:lvl3pPr>
            <a:lvl4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indent="0">
              <a:lnSpc>
                <a:spcPts val="4500"/>
              </a:lnSpc>
              <a:spcBef>
                <a:spcPct val="0"/>
              </a:spcBef>
              <a:buNone/>
            </a:pP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文中提到标点具有修辞功能，请据此对下列句子中画波浪线处的逗号进行赏析。（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分）</a:t>
            </a:r>
            <a:endParaRPr altLang="en-US" b="1" sz="2800" lang="zh-CN">
              <a:solidFill>
                <a:schemeClr val="tx1">
                  <a:lumMod val="95000"/>
                  <a:lumOff val="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ts val="4500"/>
              </a:lnSpc>
              <a:spcBef>
                <a:spcPct val="0"/>
              </a:spcBef>
              <a:buNone/>
            </a:pPr>
            <a:r>
              <a:rPr altLang="en-US" b="1" sz="32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我问问他的景况。他只是摇头。母亲问他，知道他的家里事务忙，明天便得回去；又没有吃过午饭，便叫他自己到厨下炒饭吃去。他出去了；母亲和我都叹息他的景况：</a:t>
            </a:r>
            <a:r>
              <a:rPr altLang="en-US" b="1" sz="3200" lang="zh-CN" u="sng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多子，饥荒，苛税，兵，匪，官，绅，都苦得他像一个木偶人了</a:t>
            </a:r>
            <a:r>
              <a:rPr altLang="en-US" b="1" sz="32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。母亲对我说，凡是不必搬走的东西，尽可以送他，可以听他自己去拣择。</a:t>
            </a:r>
            <a:endParaRPr altLang="en-US" b="1" sz="3200" lang="zh-CN">
              <a:solidFill>
                <a:schemeClr val="tx1">
                  <a:lumMod val="95000"/>
                  <a:lumOff val="5000"/>
                </a:schemeClr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</p:txBody>
      </p:sp>
      <p:sp>
        <p:nvSpPr>
          <p:cNvPr id="1048630" name="文本框 1"/>
          <p:cNvSpPr txBox="1"/>
          <p:nvPr>
            <p:custDataLst>
              <p:tags r:id="rId2"/>
            </p:custDataLst>
          </p:nvPr>
        </p:nvSpPr>
        <p:spPr>
          <a:xfrm>
            <a:off x="-635" y="4905375"/>
            <a:ext cx="12192635" cy="1179195"/>
          </a:xfrm>
          <a:prstGeom prst="rect"/>
          <a:ln w="12700" cmpd="sng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wrap="square">
            <a:noAutofit/>
          </a:bodyPr>
          <a:p>
            <a:pPr latinLnBrk="0">
              <a:spcBef>
                <a:spcPct val="0"/>
              </a:spcBef>
              <a:buNone/>
            </a:pPr>
            <a:r>
              <a:rPr altLang="zh-CN" b="1" sz="32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【答案】</a:t>
            </a:r>
            <a:r>
              <a:rPr altLang="en-US" b="1" sz="32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r>
              <a:rPr altLang="en-US" b="1" sz="32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连续使用逗号分隔，产生</a:t>
            </a:r>
            <a:r>
              <a:rPr altLang="zh-CN" b="1" sz="32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altLang="en-US" b="1" sz="32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一字一顿</a:t>
            </a:r>
            <a:r>
              <a:rPr altLang="zh-CN" b="1" sz="32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altLang="en-US" b="1" sz="32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的沉重感；</a:t>
            </a:r>
            <a:r>
              <a:rPr altLang="en-US" b="1" sz="32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altLang="en-US" b="1" sz="32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凸显主人公承受的多重苦难，使他苦得像木偶人。</a:t>
            </a:r>
            <a:endParaRPr altLang="en-US" b="1" sz="3200" lang="zh-CN">
              <a:solidFill>
                <a:schemeClr val="tx1">
                  <a:lumMod val="95000"/>
                  <a:lumOff val="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48631" name="圆角矩形标注 3"/>
          <p:cNvSpPr/>
          <p:nvPr/>
        </p:nvSpPr>
        <p:spPr>
          <a:xfrm>
            <a:off x="8558530" y="2348865"/>
            <a:ext cx="3608705" cy="708660"/>
          </a:xfrm>
          <a:prstGeom prst="wedgeRoundRectCallout">
            <a:avLst>
              <a:gd name="adj1" fmla="val -33916"/>
              <a:gd name="adj2" fmla="val 83960"/>
              <a:gd name="adj3" fmla="val 16667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0"/>
          </a:gra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altLang="en-US" b="1" sz="2800" lang="zh-CN">
                <a:solidFill>
                  <a:srgbClr val="002060"/>
                </a:solidFill>
              </a:rPr>
              <a:t>逗号的非常规使用</a:t>
            </a:r>
            <a:endParaRPr altLang="en-US" b="1" sz="2800" lang="zh-CN">
              <a:solidFill>
                <a:srgbClr val="002060"/>
              </a:solidFill>
            </a:endParaRPr>
          </a:p>
        </p:txBody>
      </p:sp>
      <p:pic>
        <p:nvPicPr>
          <p:cNvPr id="2097164" name="图片 10(向天歌演示原创免费模板：www.TopPPT.cn)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xmlns:r="http://schemas.openxmlformats.org/officeDocument/2006/relationships" r:embed="rId4"/>
          <a:stretch>
            <a:fillRect/>
          </a:stretch>
        </p:blipFill>
        <p:spPr bwMode="auto">
          <a:xfrm>
            <a:off x="117978" y="-34"/>
            <a:ext cx="2330450" cy="1379538"/>
          </a:xfrm>
          <a:prstGeom prst="rect"/>
          <a:noFill/>
          <a:ln>
            <a:noFill/>
          </a:ln>
        </p:spPr>
      </p:pic>
      <p:sp>
        <p:nvSpPr>
          <p:cNvPr id="1048632" name="文本框 6"/>
          <p:cNvSpPr txBox="1"/>
          <p:nvPr>
            <p:custDataLst>
              <p:tags r:id="rId5"/>
            </p:custDataLst>
          </p:nvPr>
        </p:nvSpPr>
        <p:spPr>
          <a:xfrm>
            <a:off x="118110" y="106680"/>
            <a:ext cx="2955925" cy="645160"/>
          </a:xfrm>
          <a:prstGeom prst="rect"/>
          <a:solidFill>
            <a:schemeClr val="bg2"/>
          </a:solidFill>
        </p:spPr>
        <p:txBody>
          <a:bodyPr rtlCol="0" wrap="square">
            <a:spAutoFit/>
            <a:scene3d>
              <a:camera prst="orthographicFront"/>
              <a:lightRig dir="t" rig="threePt"/>
            </a:scene3d>
            <a:sp3d contourW="12700"/>
          </a:bodyPr>
          <a:p>
            <a:r>
              <a:rPr altLang="en-US" b="1" sz="3600" lang="zh-CN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五、即时巩固</a:t>
            </a:r>
            <a:endParaRPr altLang="en-US" b="1" sz="3600" lang="zh-CN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48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>
                      <p:stCondLst>
                        <p:cond delay="indefinite"/>
                      </p:stCondLst>
                      <p:childTnLst>
                        <p:par>
                          <p:cTn fill="hold" id="10">
                            <p:stCondLst>
                              <p:cond delay="0"/>
                            </p:stCondLst>
                            <p:childTnLst>
                              <p:par>
                                <p:cTn fill="hold" id="11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3"/>
                                        <p:tgtEl>
                                          <p:spTgt spid="10486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7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内容占位符 2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241300" y="123190"/>
            <a:ext cx="11769725" cy="3426460"/>
          </a:xfrm>
          <a:prstGeom prst="rect"/>
          <a:solidFill>
            <a:schemeClr val="bg1"/>
          </a:solidFill>
          <a:ln>
            <a:noFill/>
          </a:ln>
        </p:spPr>
        <p:txBody>
          <a:bodyPr anchor="t" anchorCtr="0"/>
          <a:lstStyle>
            <a:lvl1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+mn-ea"/>
              </a:defRPr>
            </a:lvl2pPr>
            <a:lvl3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</a:defRPr>
            </a:lvl3pPr>
            <a:lvl4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indent="0">
              <a:lnSpc>
                <a:spcPts val="3800"/>
              </a:lnSpc>
              <a:spcBef>
                <a:spcPct val="0"/>
              </a:spcBef>
              <a:buNone/>
            </a:pP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文中提到标点具有修辞功能，请据此对下列句子中画波浪线处的逗号进行赏析。（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分）</a:t>
            </a:r>
            <a:endParaRPr altLang="en-US" b="1" sz="2800" lang="zh-CN">
              <a:solidFill>
                <a:schemeClr val="tx1">
                  <a:lumMod val="95000"/>
                  <a:lumOff val="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ts val="3800"/>
              </a:lnSpc>
              <a:spcBef>
                <a:spcPct val="0"/>
              </a:spcBef>
              <a:buNone/>
            </a:pP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我问问他的景况。他只是摇头。母亲问他，知道他的家里事务忙，明天便得回去；又没有吃过午饭，便叫他自己到厨下炒饭吃去。他出去了；母亲和我都叹息他的景况：多子，饥荒，苛税，兵，匪，官，绅，都苦得他像一个木偶人了。母亲对我说，凡是不必搬走的东西，尽可以送他，可以听他自己去拣择。</a:t>
            </a:r>
            <a:endParaRPr altLang="en-US" b="1" sz="2800" lang="zh-CN">
              <a:solidFill>
                <a:schemeClr val="tx1">
                  <a:lumMod val="95000"/>
                  <a:lumOff val="5000"/>
                </a:schemeClr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</p:txBody>
      </p:sp>
      <p:sp>
        <p:nvSpPr>
          <p:cNvPr id="1048637" name="文本框 1"/>
          <p:cNvSpPr txBox="1"/>
          <p:nvPr>
            <p:custDataLst>
              <p:tags r:id="rId2"/>
            </p:custDataLst>
          </p:nvPr>
        </p:nvSpPr>
        <p:spPr>
          <a:xfrm>
            <a:off x="0" y="3549650"/>
            <a:ext cx="12192635" cy="3146425"/>
          </a:xfrm>
          <a:prstGeom prst="rect"/>
          <a:ln w="12700" cmpd="sng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wrap="square">
            <a:noAutofit/>
          </a:bodyPr>
          <a:p>
            <a:pPr latinLnBrk="0">
              <a:spcBef>
                <a:spcPct val="0"/>
              </a:spcBef>
              <a:buNone/>
            </a:pP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【答案】</a:t>
            </a:r>
            <a:r>
              <a:rPr altLang="en-US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连续使用逗号分隔，产生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一字一顿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的沉重感；</a:t>
            </a:r>
            <a:r>
              <a:rPr altLang="en-US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凸显主人公承受的多重苦难，使他苦得像木偶人。</a:t>
            </a:r>
            <a:endParaRPr altLang="en-US" b="1" sz="2800" lang="zh-CN">
              <a:solidFill>
                <a:schemeClr val="tx1">
                  <a:lumMod val="95000"/>
                  <a:lumOff val="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atinLnBrk="0">
              <a:spcBef>
                <a:spcPct val="0"/>
              </a:spcBef>
              <a:buNone/>
            </a:pPr>
            <a:r>
              <a:rPr altLang="en-US" b="1" sz="2800" lang="zh-CN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【解析】</a:t>
            </a:r>
            <a:r>
              <a:rPr altLang="en-US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形式上：连续使用逗号，将七类压在闰土身上的苦难一一分隔，形成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一字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/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一词一顿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的节奏，打破常规的短语停顿方式，读来沉重压抑。</a:t>
            </a:r>
            <a:endParaRPr altLang="en-US" b="1" sz="2800" lang="zh-CN">
              <a:solidFill>
                <a:schemeClr val="tx1">
                  <a:lumMod val="95000"/>
                  <a:lumOff val="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atinLnBrk="0">
              <a:spcBef>
                <a:spcPct val="0"/>
              </a:spcBef>
              <a:buNone/>
            </a:pPr>
            <a:r>
              <a:rPr altLang="en-US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内容上：逗号的分隔让每一种苦难都独立凸显，直观展现闰土承受的苦难之多、之重，为后文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苦得像一个木偶人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的结论提供了有力支撑，强化了对旧社会底层百姓悲惨境遇的控诉。</a:t>
            </a:r>
            <a:endParaRPr altLang="en-US" b="1" sz="2800" lang="zh-CN">
              <a:solidFill>
                <a:schemeClr val="tx1">
                  <a:lumMod val="95000"/>
                  <a:lumOff val="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2"/>
                                        <p:tgtEl>
                                          <p:spTgt spid="10486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7"/>
                                        <p:tgtEl>
                                          <p:spTgt spid="10486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7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内容占位符 2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117475" y="106680"/>
            <a:ext cx="12075160" cy="5697220"/>
          </a:xfrm>
          <a:prstGeom prst="rect"/>
          <a:solidFill>
            <a:schemeClr val="bg1"/>
          </a:solidFill>
          <a:ln>
            <a:noFill/>
          </a:ln>
        </p:spPr>
        <p:txBody>
          <a:bodyPr anchor="t" anchorCtr="0"/>
          <a:lstStyle>
            <a:lvl1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+mn-ea"/>
              </a:defRPr>
            </a:lvl2pPr>
            <a:lvl3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</a:defRPr>
            </a:lvl3pPr>
            <a:lvl4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lnSpc>
                <a:spcPts val="3400"/>
              </a:lnSpc>
              <a:spcBef>
                <a:spcPct val="0"/>
              </a:spcBef>
              <a:buNone/>
            </a:pP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     </a:t>
            </a:r>
            <a:r>
              <a:rPr altLang="en-US" b="1" sz="2400" lang="zh-CN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《全品》</a:t>
            </a:r>
            <a:r>
              <a:rPr altLang="zh-CN" b="1" sz="2400" lang="en-US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P285 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对文学作品来说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标点标示的停顿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有时很有表现力。请分析文中画波浪线句的句号是怎样增强表现力的。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altLang="zh-CN" b="1" sz="2400" lang="en-US">
              <a:solidFill>
                <a:schemeClr val="tx1">
                  <a:lumMod val="95000"/>
                  <a:lumOff val="5000"/>
                </a:schemeClr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ts val="3400"/>
              </a:lnSpc>
              <a:spcBef>
                <a:spcPct val="0"/>
              </a:spcBef>
              <a:buNone/>
            </a:pP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阿巴和云丹突然明白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姑娘设定的时间是那个时间。十年前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大地震动毁灭一切的那个时刻。于是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气氛立即变得庄严。还有三分钟的时候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姑娘手扶拐杖站起身来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第一次面朝云中村的废墟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迎面吹来的风使她后背上的衣服鼓胀起来。静默。静默。时间一秒一秒走动。当那个时间点来到的时候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她扔掉了拐杖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用一只腿支撑着身体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开始舞蹈。那不是阿巴熟悉的云中村的土风舞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土风舞的每一个动作都代代相传。姑娘身体的扭动不是因为欢快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不是因为虔诚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而是因为愤怒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因为惊恐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是绝望的挣扎。身体向左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够不到什么。向右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向前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也够不到什么。手向上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上面一片虚空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也没有什么东西可供攀缘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单腿起跳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再起跳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还是够不到什么。于是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身体震颤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;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于是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身体弯曲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以至紧紧蜷缩。双手紧抱自己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向着里面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!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里面是什么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?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温暖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?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里面有什么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?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明亮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?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那舞蹈也不过两分钟时间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只比当年惊天动地的毁灭长了不到一分钟时间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姑娘已经泪流满面</a:t>
            </a: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热汗和着泪水涔涔而下。</a:t>
            </a:r>
            <a:endParaRPr altLang="en-US" b="1" sz="2400" lang="zh-CN">
              <a:solidFill>
                <a:schemeClr val="tx1">
                  <a:lumMod val="95000"/>
                  <a:lumOff val="5000"/>
                </a:schemeClr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</p:txBody>
      </p:sp>
      <p:sp>
        <p:nvSpPr>
          <p:cNvPr id="1048642" name="文本框 3"/>
          <p:cNvSpPr txBox="1"/>
          <p:nvPr>
            <p:custDataLst>
              <p:tags r:id="rId2"/>
            </p:custDataLst>
          </p:nvPr>
        </p:nvSpPr>
        <p:spPr>
          <a:xfrm>
            <a:off x="0" y="5313680"/>
            <a:ext cx="12192635" cy="1369695"/>
          </a:xfrm>
          <a:prstGeom prst="rect"/>
          <a:ln w="12700" cmpd="sng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wrap="square">
            <a:noAutofit/>
          </a:bodyPr>
          <a:p>
            <a:pPr latinLnBrk="0">
              <a:spcBef>
                <a:spcPct val="0"/>
              </a:spcBef>
              <a:buNone/>
            </a:pPr>
            <a:r>
              <a:rPr altLang="zh-CN" b="1" sz="2800" lang="en-US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【答案】</a:t>
            </a:r>
            <a:r>
              <a:rPr altLang="en-US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①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作者用前两个句号将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静默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独立出来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②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起到了强调作用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③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突出姑娘等待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十年前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大地震动毁灭一切的那个时刻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时肃穆庄严的氛围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④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凸显了那个时刻对姑娘的影响之深。</a:t>
            </a:r>
            <a:endParaRPr altLang="en-US" b="1" sz="2800" lang="zh-CN">
              <a:solidFill>
                <a:schemeClr val="tx1">
                  <a:lumMod val="95000"/>
                  <a:lumOff val="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1048643" name="文本框 6"/>
          <p:cNvSpPr txBox="1"/>
          <p:nvPr>
            <p:custDataLst>
              <p:tags r:id="rId3"/>
            </p:custDataLst>
          </p:nvPr>
        </p:nvSpPr>
        <p:spPr>
          <a:xfrm>
            <a:off x="118110" y="0"/>
            <a:ext cx="2955925" cy="645160"/>
          </a:xfrm>
          <a:prstGeom prst="rect"/>
          <a:solidFill>
            <a:schemeClr val="bg2"/>
          </a:solidFill>
        </p:spPr>
        <p:txBody>
          <a:bodyPr rtlCol="0" wrap="square">
            <a:spAutoFit/>
            <a:scene3d>
              <a:camera prst="orthographicFront"/>
              <a:lightRig dir="t" rig="threePt"/>
            </a:scene3d>
            <a:sp3d contourW="12700"/>
          </a:bodyPr>
          <a:p>
            <a:r>
              <a:rPr altLang="en-US" b="1" sz="3600" lang="zh-CN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五、即时巩固</a:t>
            </a:r>
            <a:endParaRPr altLang="en-US" b="1" sz="3600" lang="zh-CN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486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486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42" grpId="0" animBg="1"/>
      <p:bldP spid="1048642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8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内容占位符 2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241300" y="114300"/>
            <a:ext cx="11769725" cy="5697220"/>
          </a:xfrm>
          <a:prstGeom prst="rect"/>
          <a:solidFill>
            <a:schemeClr val="bg1"/>
          </a:solidFill>
          <a:ln>
            <a:noFill/>
          </a:ln>
        </p:spPr>
        <p:txBody>
          <a:bodyPr anchor="t" anchorCtr="0"/>
          <a:lstStyle>
            <a:lvl1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+mn-ea"/>
              </a:defRPr>
            </a:lvl2pPr>
            <a:lvl3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</a:defRPr>
            </a:lvl3pPr>
            <a:lvl4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lnSpc>
                <a:spcPts val="3400"/>
              </a:lnSpc>
              <a:spcBef>
                <a:spcPct val="0"/>
              </a:spcBef>
              <a:buNone/>
            </a:pPr>
            <a:r>
              <a:rPr altLang="zh-CN" b="1" sz="24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</a:t>
            </a:r>
            <a:endParaRPr altLang="en-US" b="1" sz="2400" lang="zh-CN">
              <a:solidFill>
                <a:schemeClr val="tx1">
                  <a:lumMod val="95000"/>
                  <a:lumOff val="5000"/>
                </a:schemeClr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</p:txBody>
      </p:sp>
      <p:sp>
        <p:nvSpPr>
          <p:cNvPr id="1048648" name="文本框 3"/>
          <p:cNvSpPr txBox="1"/>
          <p:nvPr>
            <p:custDataLst>
              <p:tags r:id="rId2"/>
            </p:custDataLst>
          </p:nvPr>
        </p:nvSpPr>
        <p:spPr>
          <a:xfrm>
            <a:off x="241300" y="1011555"/>
            <a:ext cx="11769725" cy="3909695"/>
          </a:xfrm>
          <a:prstGeom prst="rect"/>
          <a:ln w="12700" cmpd="sng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wrap="square">
            <a:noAutofit/>
          </a:bodyPr>
          <a:p>
            <a:pPr fontAlgn="auto" indent="0">
              <a:lnSpc>
                <a:spcPts val="4160"/>
              </a:lnSpc>
              <a:spcBef>
                <a:spcPct val="0"/>
              </a:spcBef>
              <a:buNone/>
            </a:pPr>
            <a:r>
              <a:rPr altLang="zh-CN" b="1" sz="2800" lang="en-US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【答案】</a:t>
            </a:r>
            <a:r>
              <a:rPr altLang="en-US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①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作者用前两个句号将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静默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独立出来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②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起到了强调作用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③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突出姑娘等待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十年前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大地震动毁灭一切的那个时刻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时肃穆庄严的氛围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④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凸显了那个时刻对姑娘的影响之深。</a:t>
            </a:r>
            <a:endParaRPr altLang="en-US" b="1" sz="2800" lang="zh-CN">
              <a:solidFill>
                <a:schemeClr val="tx1">
                  <a:lumMod val="95000"/>
                  <a:lumOff val="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fontAlgn="auto" indent="0">
              <a:lnSpc>
                <a:spcPts val="4160"/>
              </a:lnSpc>
              <a:spcBef>
                <a:spcPct val="0"/>
              </a:spcBef>
              <a:buNone/>
            </a:pPr>
            <a:r>
              <a:rPr altLang="zh-CN" b="1" sz="2800" lang="en-US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[</a:t>
            </a:r>
            <a:r>
              <a:rPr altLang="en-US" b="1" sz="2800" lang="zh-CN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解析</a:t>
            </a:r>
            <a:r>
              <a:rPr altLang="zh-CN" b="1" sz="2800" lang="en-US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] 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画线句中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作者并没有用逗号间隔开两个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静默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”,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使得语句快速结束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而是通过两个句号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将两个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静默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独立出来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单独成句。在形式上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两个单独成句的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静默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”,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比用逗号隔开停顿时间更长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从而强化了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静默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的氛围。同时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这种对于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静默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的强调效果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与前后文中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十年前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大地震动毁灭一切的那个时刻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”“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于是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气氛立即变得庄严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相呼应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更能突出姑娘等待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那个时刻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时肃穆庄严的氛围</a:t>
            </a:r>
            <a:r>
              <a:rPr altLang="zh-CN" b="1" sz="2800" lang="en-US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>
                    <a:lumMod val="95000"/>
                    <a:lumOff val="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凸显了那个时刻对姑娘的影响之深。</a:t>
            </a:r>
            <a:endParaRPr altLang="en-US" b="1" sz="2800" lang="zh-CN">
              <a:solidFill>
                <a:schemeClr val="tx1">
                  <a:lumMod val="95000"/>
                  <a:lumOff val="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pic>
        <p:nvPicPr>
          <p:cNvPr id="2097165" name="图片 10(向天歌演示原创免费模板：www.TopPPT.cn)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xmlns:r="http://schemas.openxmlformats.org/officeDocument/2006/relationships" r:embed="rId4"/>
          <a:stretch>
            <a:fillRect/>
          </a:stretch>
        </p:blipFill>
        <p:spPr bwMode="auto">
          <a:xfrm>
            <a:off x="117978" y="-34"/>
            <a:ext cx="2330450" cy="1379538"/>
          </a:xfrm>
          <a:prstGeom prst="rect"/>
          <a:noFill/>
          <a:ln>
            <a:noFill/>
          </a:ln>
        </p:spPr>
      </p:pic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2"/>
                                        <p:tgtEl>
                                          <p:spTgt spid="10486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4" name="组合 8"/>
          <p:cNvGrpSpPr/>
          <p:nvPr>
            <p:custDataLst>
              <p:tags r:id="rId1"/>
            </p:custDataLst>
          </p:nvPr>
        </p:nvGrpSpPr>
        <p:grpSpPr>
          <a:xfrm>
            <a:off x="9790690" y="5729572"/>
            <a:ext cx="2181916" cy="1128428"/>
            <a:chOff x="2681605" y="4946015"/>
            <a:chExt cx="3512820" cy="1816735"/>
          </a:xfrm>
        </p:grpSpPr>
        <p:pic>
          <p:nvPicPr>
            <p:cNvPr id="2097166" name="图片 5" descr="2"/>
            <p:cNvPicPr>
              <a:picLocks noChangeAspect="1"/>
            </p:cNvPicPr>
            <p:nvPr>
              <p:custDataLst>
                <p:tags r:id="rId2"/>
              </p:custDataLst>
            </p:nvPr>
          </p:nvPicPr>
          <p:blipFill>
            <a:blip xmlns:r="http://schemas.openxmlformats.org/officeDocument/2006/relationships" r:embed="rId3"/>
            <a:stretch>
              <a:fillRect/>
            </a:stretch>
          </p:blipFill>
          <p:spPr>
            <a:xfrm>
              <a:off x="2681605" y="4946015"/>
              <a:ext cx="987425" cy="1816735"/>
            </a:xfrm>
            <a:prstGeom prst="rect"/>
          </p:spPr>
        </p:pic>
        <p:pic>
          <p:nvPicPr>
            <p:cNvPr id="2097167" name="图片 6" descr="3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xmlns:r="http://schemas.openxmlformats.org/officeDocument/2006/relationships" r:embed="rId5"/>
            <a:stretch>
              <a:fillRect/>
            </a:stretch>
          </p:blipFill>
          <p:spPr>
            <a:xfrm>
              <a:off x="3926840" y="5184140"/>
              <a:ext cx="1136650" cy="1578610"/>
            </a:xfrm>
            <a:prstGeom prst="rect"/>
          </p:spPr>
        </p:pic>
        <p:pic>
          <p:nvPicPr>
            <p:cNvPr id="2097168" name="图片 7" descr="4"/>
            <p:cNvPicPr>
              <a:picLocks noChangeAspect="1"/>
            </p:cNvPicPr>
            <p:nvPr>
              <p:custDataLst>
                <p:tags r:id="rId6"/>
              </p:custDataLst>
            </p:nvPr>
          </p:nvPicPr>
          <p:blipFill>
            <a:blip xmlns:r="http://schemas.openxmlformats.org/officeDocument/2006/relationships" r:embed="rId7"/>
            <a:stretch>
              <a:fillRect/>
            </a:stretch>
          </p:blipFill>
          <p:spPr>
            <a:xfrm>
              <a:off x="5161280" y="5338445"/>
              <a:ext cx="1033145" cy="1374775"/>
            </a:xfrm>
            <a:prstGeom prst="rect"/>
          </p:spPr>
        </p:pic>
      </p:grpSp>
      <p:sp>
        <p:nvSpPr>
          <p:cNvPr id="1048652" name="矩形 3"/>
          <p:cNvSpPr/>
          <p:nvPr>
            <p:custDataLst>
              <p:tags r:id="rId8"/>
            </p:custDataLst>
          </p:nvPr>
        </p:nvSpPr>
        <p:spPr>
          <a:xfrm>
            <a:off x="323850" y="130810"/>
            <a:ext cx="11648440" cy="6268720"/>
          </a:xfrm>
          <a:prstGeom prst="rect"/>
          <a:noFill/>
        </p:spPr>
        <p:txBody>
          <a:bodyPr wrap="square">
            <a:noAutofit/>
          </a:bodyPr>
          <a:p>
            <a:pPr algn="ctr" fontAlgn="auto" indent="711200">
              <a:lnSpc>
                <a:spcPts val="4160"/>
              </a:lnSpc>
              <a:spcAft>
                <a:spcPct val="0"/>
              </a:spcAft>
              <a:buFont typeface="Arial" panose="020B0604020202020204" pitchFamily="34" charset="0"/>
              <a:buNone/>
            </a:pPr>
            <a:r>
              <a:rPr altLang="en-US" b="1" sz="2800" lang="zh-CN">
                <a:ln w="3175">
                  <a:noFill/>
                </a:ln>
                <a:solidFill>
                  <a:srgbClr val="C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答题技巧：</a:t>
            </a:r>
            <a:r>
              <a:rPr altLang="en-US" b="1" sz="3200" lang="zh-CN">
                <a:ln w="3175">
                  <a:noFill/>
                </a:ln>
                <a:solidFill>
                  <a:srgbClr val="7030A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看标点+析语义+语境深层解读</a:t>
            </a:r>
            <a:endParaRPr altLang="en-US" b="1" sz="2800" lang="zh-CN">
              <a:ln w="3175">
                <a:noFill/>
              </a:ln>
              <a:solidFill>
                <a:srgbClr val="C00000"/>
              </a:solidFill>
              <a:effectLst/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fontAlgn="auto" indent="609600">
              <a:lnSpc>
                <a:spcPts val="4660"/>
              </a:lnSpc>
              <a:spcAft>
                <a:spcPct val="0"/>
              </a:spcAft>
              <a:buFont typeface="Arial" panose="020B0604020202020204" pitchFamily="34" charset="0"/>
              <a:buNone/>
            </a:pPr>
            <a:r>
              <a:rPr altLang="en-US" b="1" sz="2800" lang="zh-CN">
                <a:ln w="3175">
                  <a:noFill/>
                </a:ln>
                <a:solidFill>
                  <a:schemeClr val="dk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标点符号表达效果分析，可以从以下三个维度进行思考，迅速找到得分点。</a:t>
            </a:r>
            <a:endParaRPr altLang="en-US" b="1" sz="2800" lang="zh-CN">
              <a:ln w="3175">
                <a:noFill/>
              </a:ln>
              <a:solidFill>
                <a:schemeClr val="dk1"/>
              </a:solidFill>
              <a:effectLst/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fontAlgn="auto" indent="0">
              <a:lnSpc>
                <a:spcPts val="4660"/>
              </a:lnSpc>
              <a:spcAft>
                <a:spcPct val="0"/>
              </a:spcAft>
              <a:buFont typeface="Arial" panose="020B0604020202020204" pitchFamily="34" charset="0"/>
              <a:buNone/>
            </a:pPr>
            <a:r>
              <a:rPr altLang="en-US" b="1" sz="2800" lang="zh-CN">
                <a:ln w="3175">
                  <a:noFill/>
                </a:ln>
                <a:solidFill>
                  <a:schemeClr val="dk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(1) </a:t>
            </a:r>
            <a:r>
              <a:rPr altLang="en-US" b="1" sz="2800" lang="zh-CN">
                <a:ln w="3175">
                  <a:noFill/>
                </a:ln>
                <a:solidFill>
                  <a:srgbClr val="1F2DA8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标点符号分析</a:t>
            </a:r>
            <a:r>
              <a:rPr altLang="en-US" b="1" sz="2800" lang="zh-CN">
                <a:ln w="3175">
                  <a:noFill/>
                </a:ln>
                <a:solidFill>
                  <a:schemeClr val="dk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。运用了什么标点，</a:t>
            </a:r>
            <a:r>
              <a:rPr altLang="en-US" b="1" sz="2800" lang="zh-CN">
                <a:ln w="3175"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标点的基本作用</a:t>
            </a:r>
            <a:r>
              <a:rPr altLang="en-US" b="1" sz="2800" lang="zh-CN">
                <a:ln w="3175">
                  <a:noFill/>
                </a:ln>
                <a:solidFill>
                  <a:schemeClr val="dk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是什么。</a:t>
            </a:r>
            <a:r>
              <a:rPr altLang="en-US" b="1" sz="2800" lang="zh-CN">
                <a:ln w="3175">
                  <a:noFill/>
                </a:ln>
                <a:solidFill>
                  <a:srgbClr val="C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(看标点)</a:t>
            </a:r>
            <a:endParaRPr altLang="en-US" b="1" sz="2800" lang="zh-CN">
              <a:ln w="3175">
                <a:noFill/>
              </a:ln>
              <a:solidFill>
                <a:srgbClr val="C00000"/>
              </a:solidFill>
              <a:effectLst/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fontAlgn="auto" indent="0">
              <a:lnSpc>
                <a:spcPts val="4660"/>
              </a:lnSpc>
              <a:spcAft>
                <a:spcPct val="0"/>
              </a:spcAft>
              <a:buFont typeface="Arial" panose="020B0604020202020204" pitchFamily="34" charset="0"/>
              <a:buNone/>
            </a:pPr>
            <a:r>
              <a:rPr altLang="en-US" b="1" sz="2800" lang="zh-CN">
                <a:ln w="3175">
                  <a:noFill/>
                </a:ln>
                <a:solidFill>
                  <a:schemeClr val="dk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(2) </a:t>
            </a:r>
            <a:r>
              <a:rPr altLang="en-US" b="1" sz="2800" lang="zh-CN">
                <a:ln w="3175">
                  <a:noFill/>
                </a:ln>
                <a:solidFill>
                  <a:srgbClr val="1F2DA8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标点符号语义功用分析</a:t>
            </a:r>
            <a:r>
              <a:rPr altLang="en-US" b="1" sz="2800" lang="zh-CN">
                <a:ln w="3175">
                  <a:noFill/>
                </a:ln>
                <a:solidFill>
                  <a:schemeClr val="dk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。分析</a:t>
            </a:r>
            <a:r>
              <a:rPr altLang="en-US" b="1" sz="2800" lang="zh-CN">
                <a:ln w="3175">
                  <a:noFill/>
                </a:ln>
                <a:solidFill>
                  <a:schemeClr val="dk1"/>
                </a:solidFill>
                <a:effectLst/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标点符号前后文内容</a:t>
            </a:r>
            <a:r>
              <a:rPr altLang="en-US" b="1" sz="2800" lang="zh-CN">
                <a:ln w="3175">
                  <a:noFill/>
                </a:ln>
                <a:solidFill>
                  <a:schemeClr val="dk1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，语义分析，如强调了什么、表达了什么等。</a:t>
            </a:r>
            <a:r>
              <a:rPr altLang="en-US" b="1" sz="2800" lang="zh-CN">
                <a:ln w="3175">
                  <a:noFill/>
                </a:ln>
                <a:solidFill>
                  <a:srgbClr val="C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(看语义)</a:t>
            </a:r>
            <a:endParaRPr altLang="en-US" b="1" sz="2800" lang="zh-CN">
              <a:ln w="3175">
                <a:noFill/>
              </a:ln>
              <a:solidFill>
                <a:schemeClr val="dk1"/>
              </a:solidFill>
              <a:effectLst/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fontAlgn="auto" indent="0">
              <a:lnSpc>
                <a:spcPts val="4660"/>
              </a:lnSpc>
              <a:spcAft>
                <a:spcPct val="0"/>
              </a:spcAft>
              <a:buFont typeface="Arial" panose="020B0604020202020204" pitchFamily="34" charset="0"/>
              <a:buNone/>
            </a:pPr>
            <a:r>
              <a:rPr altLang="en-US" b="1" sz="2800" lang="zh-CN">
                <a:ln w="3175">
                  <a:noFill/>
                </a:ln>
                <a:solidFill>
                  <a:srgbClr val="0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(3) </a:t>
            </a:r>
            <a:r>
              <a:rPr altLang="en-US" b="1" sz="2800" lang="zh-CN">
                <a:ln w="3175">
                  <a:noFill/>
                </a:ln>
                <a:solidFill>
                  <a:srgbClr val="1F2DA8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标点符号修辞 (表达) 效果分析</a:t>
            </a:r>
            <a:r>
              <a:rPr altLang="en-US" b="1" sz="2800" lang="zh-CN">
                <a:ln w="3175">
                  <a:noFill/>
                </a:ln>
                <a:solidFill>
                  <a:srgbClr val="0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。</a:t>
            </a:r>
            <a:r>
              <a:rPr altLang="en-US" b="1" sz="2800" lang="zh-CN">
                <a:ln w="3175"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结合语境</a:t>
            </a:r>
            <a:r>
              <a:rPr altLang="en-US" b="1" sz="2800" lang="zh-CN">
                <a:ln w="3175">
                  <a:noFill/>
                </a:ln>
                <a:solidFill>
                  <a:srgbClr val="0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，分析表达符号所起到的</a:t>
            </a:r>
            <a:r>
              <a:rPr altLang="en-US" b="1" sz="2800" lang="zh-CN">
                <a:ln w="3175"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表情达意效果</a:t>
            </a:r>
            <a:r>
              <a:rPr altLang="en-US" b="1" sz="2800" lang="zh-CN">
                <a:ln w="3175">
                  <a:noFill/>
                </a:ln>
                <a:solidFill>
                  <a:srgbClr val="0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。这一点最难，也最关键一步，是</a:t>
            </a:r>
            <a:r>
              <a:rPr altLang="en-US" b="1" sz="2800" lang="zh-CN">
                <a:ln w="3175">
                  <a:noFill/>
                </a:ln>
                <a:solidFill>
                  <a:srgbClr val="000000"/>
                </a:solidFill>
                <a:effectLst/>
                <a:highlight>
                  <a:srgbClr val="FFFF00"/>
                </a:highlight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必答内容</a:t>
            </a:r>
            <a:r>
              <a:rPr altLang="en-US" b="1" sz="2800" lang="zh-CN">
                <a:ln w="3175">
                  <a:noFill/>
                </a:ln>
                <a:solidFill>
                  <a:srgbClr val="0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。</a:t>
            </a:r>
            <a:r>
              <a:rPr altLang="en-US" b="1" sz="2800" lang="zh-CN">
                <a:ln w="3175">
                  <a:noFill/>
                </a:ln>
                <a:solidFill>
                  <a:srgbClr val="C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(看深层含意)</a:t>
            </a:r>
            <a:endParaRPr altLang="en-US" b="1" sz="2800" lang="zh-CN">
              <a:ln w="3175">
                <a:noFill/>
              </a:ln>
              <a:solidFill>
                <a:srgbClr val="C00000"/>
              </a:solidFill>
              <a:effectLst/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  <a:p>
            <a:pPr fontAlgn="auto" indent="457200">
              <a:lnSpc>
                <a:spcPts val="4660"/>
              </a:lnSpc>
              <a:spcBef>
                <a:spcPts val="800"/>
              </a:spcBef>
              <a:buFont typeface="Arial" panose="020B0604020202020204" pitchFamily="34" charset="0"/>
              <a:buNone/>
            </a:pPr>
            <a:r>
              <a:rPr altLang="en-US" b="1" sz="2800" lang="zh-CN">
                <a:ln w="3175">
                  <a:noFill/>
                </a:ln>
                <a:solidFill>
                  <a:srgbClr val="C00000"/>
                </a:solidFill>
                <a:effectLst/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总之，标点符号的表达效果是多方面的，题目也很灵活，解题时要结合文本内容，体会词语含义，绝对不能脱离文本。</a:t>
            </a:r>
            <a:endParaRPr altLang="en-US" b="1" sz="2800" lang="zh-CN">
              <a:ln w="3175">
                <a:noFill/>
              </a:ln>
              <a:solidFill>
                <a:srgbClr val="C00000"/>
              </a:solidFill>
              <a:effectLst/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  <p:sp>
        <p:nvSpPr>
          <p:cNvPr id="1048653" name="文本框 1"/>
          <p:cNvSpPr txBox="1"/>
          <p:nvPr>
            <p:custDataLst>
              <p:tags r:id="rId9"/>
            </p:custDataLst>
          </p:nvPr>
        </p:nvSpPr>
        <p:spPr>
          <a:xfrm>
            <a:off x="118110" y="106680"/>
            <a:ext cx="2146935" cy="645160"/>
          </a:xfrm>
          <a:prstGeom prst="rect"/>
          <a:solidFill>
            <a:schemeClr val="bg2"/>
          </a:solidFill>
        </p:spPr>
        <p:txBody>
          <a:bodyPr rtlCol="0" wrap="square">
            <a:spAutoFit/>
            <a:scene3d>
              <a:camera prst="orthographicFront"/>
              <a:lightRig dir="t" rig="threePt"/>
            </a:scene3d>
            <a:sp3d contourW="12700"/>
          </a:bodyPr>
          <a:p>
            <a:r>
              <a:rPr altLang="en-US" b="1" sz="3600" lang="zh-CN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六、小结</a:t>
            </a:r>
            <a:endParaRPr altLang="en-US" b="1" sz="3600" lang="zh-CN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</p:txBody>
      </p:sp>
      <p:pic>
        <p:nvPicPr>
          <p:cNvPr id="2097169" name="图片 10(向天歌演示原创免费模板：www.TopPPT.cn)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xmlns:r="http://schemas.openxmlformats.org/officeDocument/2006/relationships" r:embed="rId11"/>
          <a:stretch>
            <a:fillRect/>
          </a:stretch>
        </p:blipFill>
        <p:spPr bwMode="auto">
          <a:xfrm>
            <a:off x="117978" y="-34"/>
            <a:ext cx="2330450" cy="1379538"/>
          </a:xfrm>
          <a:prstGeom prst="rect"/>
          <a:noFill/>
          <a:ln>
            <a:noFill/>
          </a:ln>
        </p:spPr>
      </p:pic>
      <p:pic>
        <p:nvPicPr>
          <p:cNvPr id="2097170" name="图片 11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xmlns:r="http://schemas.openxmlformats.org/officeDocument/2006/relationships" r:embed="rId13"/>
          <a:stretch>
            <a:fillRect/>
          </a:stretch>
        </p:blipFill>
        <p:spPr>
          <a:xfrm>
            <a:off x="8454125" y="5543595"/>
            <a:ext cx="3737698" cy="1314572"/>
          </a:xfrm>
          <a:prstGeom prst="rect"/>
          <a:solidFill>
            <a:schemeClr val="tx2">
              <a:lumMod val="20000"/>
              <a:lumOff val="80000"/>
            </a:schemeClr>
          </a:solidFill>
        </p:spPr>
      </p:pic>
    </p:spTree>
    <p:custDataLst>
      <p:tags r:id="rId14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8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文本框 99"/>
          <p:cNvSpPr txBox="1"/>
          <p:nvPr>
            <p:custDataLst>
              <p:tags r:id="rId1"/>
            </p:custDataLst>
          </p:nvPr>
        </p:nvSpPr>
        <p:spPr>
          <a:xfrm>
            <a:off x="139065" y="867410"/>
            <a:ext cx="11863070" cy="3538220"/>
          </a:xfrm>
          <a:prstGeom prst="rect"/>
          <a:noFill/>
          <a:ln w="9525">
            <a:noFill/>
          </a:ln>
        </p:spPr>
        <p:txBody>
          <a:bodyPr wrap="square">
            <a:spAutoFit/>
          </a:bodyPr>
          <a:p>
            <a:pPr fontAlgn="auto" indent="0"/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1.[2024·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辽宁沈阳三模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]  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使用标点与否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可以流出不同的情绪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荡出不同的节奏。文中画线的句子与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忽而妩媚忽而雄壮忽而阴森逼人忽而灿烂夺目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各有怎样的表达效果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?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请简要分析。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altLang="zh-CN" b="1" sz="2800" lang="en-US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 indent="609600"/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听说船早晨十点从奉节入峡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九点多钟我便揣了一份干粮爬上一道金属小梯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站到船顶层的甲板上了。从那时候起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我就跟天、水以及两岸的巉岩峭壁打成一片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一直伫立到天色昏暗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我就像是在变幻无穷的梦境里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又像是在听一阕奔放浩荡的交响乐章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:</a:t>
            </a:r>
            <a:r>
              <a:rPr altLang="en-US" b="1" sz="2800" lang="zh-CN" u="sng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忽而妩媚</a:t>
            </a:r>
            <a:r>
              <a:rPr altLang="zh-CN" b="1" sz="2800" lang="en-US" u="sng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 u="sng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忽而雄壮</a:t>
            </a:r>
            <a:r>
              <a:rPr altLang="zh-CN" b="1" sz="2800" lang="en-US" u="sng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;</a:t>
            </a:r>
            <a:r>
              <a:rPr altLang="en-US" b="1" sz="2800" lang="zh-CN" u="sng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忽而阴森逼人</a:t>
            </a:r>
            <a:r>
              <a:rPr altLang="zh-CN" b="1" sz="2800" lang="en-US" u="sng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 u="sng">
                <a:solidFill>
                  <a:srgbClr val="C0000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忽而灿烂夺目。</a:t>
            </a:r>
            <a:endParaRPr altLang="en-US" b="1" sz="2800" lang="zh-CN" u="sng">
              <a:solidFill>
                <a:srgbClr val="C00000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1048655" name="文本框 1"/>
          <p:cNvSpPr txBox="1"/>
          <p:nvPr>
            <p:custDataLst>
              <p:tags r:id="rId2"/>
            </p:custDataLst>
          </p:nvPr>
        </p:nvSpPr>
        <p:spPr>
          <a:xfrm>
            <a:off x="248920" y="4521200"/>
            <a:ext cx="11753215" cy="2233930"/>
          </a:xfrm>
          <a:prstGeom prst="rect"/>
          <a:solidFill>
            <a:schemeClr val="tx2">
              <a:lumMod val="20000"/>
              <a:lumOff val="80000"/>
            </a:schemeClr>
          </a:solidFill>
        </p:spPr>
        <p:txBody>
          <a:bodyPr rtlCol="0" wrap="square">
            <a:noAutofit/>
          </a:bodyPr>
          <a:p>
            <a:pPr fontAlgn="auto" indent="0">
              <a:lnSpc>
                <a:spcPts val="4360"/>
              </a:lnSpc>
            </a:pP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有标点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用分号和逗号将四种状态分开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节奏整体舒缓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停顿不一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时缓时急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富于韵律美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写出了作者游览三峡的悠闲。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无标点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把三峡给人的感觉组合起来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无停顿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形成快读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节奏急促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传达出作者在观赏三峡时的惊讶和震撼。</a:t>
            </a:r>
            <a:endParaRPr altLang="en-US" b="1" sz="2800" lang="zh-CN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48656" name="文本框 6"/>
          <p:cNvSpPr txBox="1"/>
          <p:nvPr>
            <p:custDataLst>
              <p:tags r:id="rId3"/>
            </p:custDataLst>
          </p:nvPr>
        </p:nvSpPr>
        <p:spPr>
          <a:xfrm>
            <a:off x="118110" y="106680"/>
            <a:ext cx="2955925" cy="645160"/>
          </a:xfrm>
          <a:prstGeom prst="rect"/>
          <a:solidFill>
            <a:schemeClr val="bg2"/>
          </a:solidFill>
        </p:spPr>
        <p:txBody>
          <a:bodyPr rtlCol="0" wrap="square">
            <a:spAutoFit/>
            <a:scene3d>
              <a:camera prst="orthographicFront"/>
              <a:lightRig dir="t" rig="threePt"/>
            </a:scene3d>
            <a:sp3d contourW="12700"/>
          </a:bodyPr>
          <a:p>
            <a:r>
              <a:rPr altLang="en-US" b="1" sz="3600" lang="zh-CN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七、强化训练</a:t>
            </a:r>
            <a:endParaRPr altLang="en-US" b="1" sz="3600" lang="zh-CN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</p:txBody>
      </p:sp>
      <p:pic>
        <p:nvPicPr>
          <p:cNvPr id="2097171" name="图片 10(向天歌演示原创免费模板：www.TopPPT.cn)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xmlns:r="http://schemas.openxmlformats.org/officeDocument/2006/relationships" r:embed="rId5"/>
          <a:stretch>
            <a:fillRect/>
          </a:stretch>
        </p:blipFill>
        <p:spPr bwMode="auto">
          <a:xfrm>
            <a:off x="117978" y="-34"/>
            <a:ext cx="2330450" cy="1379538"/>
          </a:xfrm>
          <a:prstGeom prst="rect"/>
          <a:noFill/>
          <a:ln>
            <a:noFill/>
          </a:ln>
        </p:spPr>
      </p:pic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48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48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55" grpId="0" animBg="1"/>
      <p:bldP spid="1048655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8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0" name="文本框 1"/>
          <p:cNvSpPr txBox="1"/>
          <p:nvPr>
            <p:custDataLst>
              <p:tags r:id="rId1"/>
            </p:custDataLst>
          </p:nvPr>
        </p:nvSpPr>
        <p:spPr>
          <a:xfrm>
            <a:off x="248920" y="742950"/>
            <a:ext cx="11499850" cy="5372735"/>
          </a:xfrm>
          <a:prstGeom prst="rect"/>
          <a:noFill/>
        </p:spPr>
        <p:txBody>
          <a:bodyPr rtlCol="0" wrap="square">
            <a:noAutofit/>
          </a:bodyPr>
          <a:p>
            <a:pPr fontAlgn="auto" indent="0"/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有标点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用分号和逗号将四种状态分开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节奏整体舒缓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停顿不一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时缓时急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富于韵律美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写出了作者游览三峡的悠闲。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无标点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把三峡给人的感觉组合起来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无停顿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形成快读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节奏急促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传达出作者在观赏三峡时的惊讶和震撼。</a:t>
            </a:r>
            <a:endParaRPr altLang="en-US" b="1" sz="2800" lang="zh-CN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 indent="0"/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[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解析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] 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有标点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用逗号将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忽而妩媚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忽而雄壮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隔开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将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忽而阴森逼人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忽而灿烂夺目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隔开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用分号将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忽而妩媚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忽而雄壮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忽而阴森逼人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忽而灿烂夺目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隔开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整体节奏舒缓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突出了这四种状态。同时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停顿的内容长短不一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缓急有致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富于变化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增强了语句的韵律美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写出了作者游览三峡的悠闲。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无标点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忽而妩媚忽而雄壮忽而阴森逼人忽而灿烂夺目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无停顿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节奏较为急促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把三峡给人的感觉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妩媚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雄壮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阴森逼人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灿烂夺目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组合起来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传达出作者在观赏三峡时的惊讶和震撼。</a:t>
            </a:r>
            <a:endParaRPr altLang="en-US" b="1" sz="2800" lang="zh-CN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2097172" name="图片 10(向天歌演示原创免费模板：www.TopPPT.cn)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xmlns:r="http://schemas.openxmlformats.org/officeDocument/2006/relationships" r:embed="rId3"/>
          <a:stretch>
            <a:fillRect/>
          </a:stretch>
        </p:blipFill>
        <p:spPr bwMode="auto">
          <a:xfrm>
            <a:off x="117978" y="-34"/>
            <a:ext cx="2330450" cy="1379538"/>
          </a:xfrm>
          <a:prstGeom prst="rect"/>
          <a:noFill/>
          <a:ln>
            <a:noFill/>
          </a:ln>
        </p:spPr>
      </p:pic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6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2"/>
                                        <p:tgtEl>
                                          <p:spTgt spid="10486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文本框 99"/>
          <p:cNvSpPr txBox="1"/>
          <p:nvPr>
            <p:custDataLst>
              <p:tags r:id="rId1"/>
            </p:custDataLst>
          </p:nvPr>
        </p:nvSpPr>
        <p:spPr>
          <a:xfrm>
            <a:off x="0" y="0"/>
            <a:ext cx="11863070" cy="4399915"/>
          </a:xfrm>
          <a:prstGeom prst="rect"/>
          <a:noFill/>
          <a:ln w="9525">
            <a:noFill/>
          </a:ln>
        </p:spPr>
        <p:txBody>
          <a:bodyPr wrap="square">
            <a:spAutoFit/>
          </a:bodyPr>
          <a:p>
            <a:pPr fontAlgn="auto" indent="0"/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2.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文中画横线处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高傲而冷清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后的标点在不同版本中有逗号和句号的区别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请分析这里使用逗号的理由。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(4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altLang="zh-CN" b="1" sz="2800" lang="en-US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 indent="609600"/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一串螃蟹在门后叽里咕噜吐着泡沫。打气炉子呼呼地响。</a:t>
            </a:r>
            <a:endParaRPr altLang="en-US" b="1" sz="2800" lang="zh-CN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fontAlgn="auto" indent="609600"/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一声鸡啼。一个金彩烂丽的大公鸡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一只很好的鸡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在小天井里徘徊顾盼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highlight>
                  <a:srgbClr val="FFFF00"/>
                </a:highligh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高傲而冷清</a:t>
            </a:r>
            <a:r>
              <a:rPr altLang="zh-CN" b="1" sz="2800" lang="en-US">
                <a:solidFill>
                  <a:schemeClr val="tx1"/>
                </a:solidFill>
                <a:highlight>
                  <a:srgbClr val="FFFF00"/>
                </a:highlight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架上两盆菊花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一盆晓色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一盆懒梳妆。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——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大概多数人一定欣赏懒梳妆名目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但那不免过于雕琢着意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太贴附事实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远不比晓色之得其神理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不落形象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妙手偶得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可遇不可求。看过又画过这种花的就可以晓得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再没有比这更难捉摸的颜色了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差一点就完全不是那回事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!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天晓得颜色是什么样子呢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可是一看到这种花叆叆叇叇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清新醒活的劲儿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你就觉得一点不错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这正是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晓色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”!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心中所有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笔下所无的两个字。</a:t>
            </a:r>
            <a:endParaRPr altLang="en-US" b="1" sz="2800" lang="zh-CN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1048665" name="文本框 1"/>
          <p:cNvSpPr txBox="1"/>
          <p:nvPr>
            <p:custDataLst>
              <p:tags r:id="rId2"/>
            </p:custDataLst>
          </p:nvPr>
        </p:nvSpPr>
        <p:spPr>
          <a:xfrm>
            <a:off x="138430" y="4521200"/>
            <a:ext cx="11863705" cy="2233930"/>
          </a:xfrm>
          <a:prstGeom prst="rect"/>
          <a:solidFill>
            <a:schemeClr val="tx2">
              <a:lumMod val="20000"/>
              <a:lumOff val="80000"/>
            </a:schemeClr>
          </a:solidFill>
        </p:spPr>
        <p:txBody>
          <a:bodyPr rtlCol="0" wrap="square">
            <a:noAutofit/>
          </a:bodyPr>
          <a:p>
            <a:pPr fontAlgn="auto" indent="0">
              <a:lnSpc>
                <a:spcPts val="4360"/>
              </a:lnSpc>
            </a:pP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逻辑上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这句话写了叙述者先被鸡啼牵引视线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后以公鸡的高冷顾盼带出架上菊花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由低到高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视角转换自然流畅。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意境上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由公鸡的高傲冷清再联系到架上的菊花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二者形神毕肖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色彩华贵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与意境协调。句意联系紧密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应用逗号。</a:t>
            </a:r>
            <a:endParaRPr altLang="en-US" b="1" sz="2800" lang="zh-CN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2097173" name="图片 10(向天歌演示原创免费模板：www.TopPPT.cn)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xmlns:r="http://schemas.openxmlformats.org/officeDocument/2006/relationships" r:embed="rId4"/>
          <a:stretch>
            <a:fillRect/>
          </a:stretch>
        </p:blipFill>
        <p:spPr bwMode="auto">
          <a:xfrm>
            <a:off x="117978" y="-34"/>
            <a:ext cx="2330450" cy="1379538"/>
          </a:xfrm>
          <a:prstGeom prst="rect"/>
          <a:noFill/>
          <a:ln>
            <a:noFill/>
          </a:ln>
        </p:spPr>
      </p:pic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486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486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65" grpId="0" animBg="1"/>
      <p:bldP spid="1048665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9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9" name="文本框 1"/>
          <p:cNvSpPr txBox="1"/>
          <p:nvPr>
            <p:custDataLst>
              <p:tags r:id="rId1"/>
            </p:custDataLst>
          </p:nvPr>
        </p:nvSpPr>
        <p:spPr>
          <a:xfrm>
            <a:off x="248920" y="346075"/>
            <a:ext cx="11753215" cy="2233930"/>
          </a:xfrm>
          <a:prstGeom prst="rect"/>
          <a:noFill/>
        </p:spPr>
        <p:txBody>
          <a:bodyPr rtlCol="0" wrap="square">
            <a:noAutofit/>
          </a:bodyPr>
          <a:p>
            <a:pPr fontAlgn="auto" indent="0">
              <a:lnSpc>
                <a:spcPts val="4360"/>
              </a:lnSpc>
            </a:pP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逻辑上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这句话写了叙述者先被鸡啼牵引视线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后以公鸡的高冷顾盼带出架上菊花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由低到高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视角转换自然流畅。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意境上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由公鸡的高傲冷清再联系到架上的菊花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二者形神毕肖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色彩华贵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与意境协调。句意联系紧密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应用逗号。</a:t>
            </a:r>
            <a:endParaRPr altLang="en-US" b="1" sz="2800" lang="zh-CN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 indent="0">
              <a:lnSpc>
                <a:spcPts val="4360"/>
              </a:lnSpc>
            </a:pP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[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解析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] 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从逻辑上看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这句话的目的是引出后文对菊花的描写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叙述者先被鸡啼牵引视线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后由大公鸡高傲而冷清的顾盼带出架上菊花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由低到高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视角转移自然流畅。如果用句号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则低视角已叙述结束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效果没有逗号好。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从意境上看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大公鸡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高傲而冷清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菊花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得其神理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不落形象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二者形神毕肖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色彩华贵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与意境协调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并且句意联系紧密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所以应用逗号。</a:t>
            </a:r>
            <a:endParaRPr altLang="en-US" b="1" sz="2800" lang="zh-CN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2097174" name="图片 10(向天歌演示原创免费模板：www.TopPPT.cn)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xmlns:r="http://schemas.openxmlformats.org/officeDocument/2006/relationships" r:embed="rId3"/>
          <a:stretch>
            <a:fillRect/>
          </a:stretch>
        </p:blipFill>
        <p:spPr bwMode="auto">
          <a:xfrm>
            <a:off x="117978" y="-34"/>
            <a:ext cx="2330450" cy="1379538"/>
          </a:xfrm>
          <a:prstGeom prst="rect"/>
          <a:noFill/>
          <a:ln>
            <a:noFill/>
          </a:ln>
        </p:spPr>
      </p:pic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6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2"/>
                                        <p:tgtEl>
                                          <p:spTgt spid="10486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4304" name="表格 2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20015" y="1224280"/>
          <a:ext cx="11812270" cy="515493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906145"/>
                <a:gridCol w="3010535"/>
                <a:gridCol w="6684645"/>
                <a:gridCol w="1210945"/>
              </a:tblGrid>
              <a:tr h="403860">
                <a:tc rowSpan="6">
                  <a:txBody>
                    <a:bodyPr wrap="square"/>
                    <a:p>
                      <a:pPr algn="ctr" indent="0">
                        <a:buNone/>
                      </a:pPr>
                      <a:r>
                        <a:rPr sz="4800" lang="zh-CN"/>
                        <a:t>考</a:t>
                      </a:r>
                      <a:endParaRPr sz="4800" lang="zh-CN"/>
                    </a:p>
                    <a:p>
                      <a:pPr algn="ctr" indent="0">
                        <a:buNone/>
                      </a:pPr>
                      <a:r>
                        <a:rPr sz="4800" lang="zh-CN"/>
                        <a:t>情</a:t>
                      </a:r>
                      <a:endParaRPr sz="4800" lang="zh-CN"/>
                    </a:p>
                    <a:p>
                      <a:pPr algn="ctr" indent="0">
                        <a:buNone/>
                      </a:pPr>
                      <a:r>
                        <a:rPr sz="4800" lang="zh-CN"/>
                        <a:t>微</a:t>
                      </a:r>
                      <a:endParaRPr sz="4800" lang="zh-CN"/>
                    </a:p>
                    <a:p>
                      <a:pPr algn="ctr" indent="0">
                        <a:buNone/>
                      </a:pPr>
                      <a:r>
                        <a:rPr sz="4800" lang="zh-CN"/>
                        <a:t>观</a:t>
                      </a:r>
                      <a:endParaRPr altLang="en-US" sz="4800" lang="zh-CN"/>
                    </a:p>
                  </a:txBody>
                  <a:tcPr marL="16933" marR="16933" marT="16933" marB="60960" anchor="ctr" vert="horz"/>
                </a:tc>
                <a:tc>
                  <a:txBody>
                    <a:bodyPr wrap="square"/>
                    <a:p>
                      <a:pPr algn="ctr" indent="0">
                        <a:buNone/>
                      </a:pPr>
                      <a:r>
                        <a:rPr b="1" sz="2400" lang="zh-CN"/>
                        <a:t>年份、卷别</a:t>
                      </a:r>
                      <a:endParaRPr altLang="en-US" b="1" sz="2400" lang="zh-CN"/>
                    </a:p>
                  </a:txBody>
                  <a:tcPr marL="16933" marR="16933" marT="16933" marB="60960" anchor="ctr" vert="horz"/>
                </a:tc>
                <a:tc>
                  <a:txBody>
                    <a:bodyPr wrap="square"/>
                    <a:p>
                      <a:pPr algn="ctr" indent="0">
                        <a:buNone/>
                      </a:pPr>
                      <a:r>
                        <a:rPr b="1" sz="2400" lang="zh-CN"/>
                        <a:t>题干表述</a:t>
                      </a:r>
                      <a:endParaRPr altLang="en-US" b="1" sz="2400" lang="zh-CN"/>
                    </a:p>
                  </a:txBody>
                  <a:tcPr marL="16933" marR="16933" marT="16933" marB="60960" anchor="ctr" vert="horz"/>
                </a:tc>
                <a:tc>
                  <a:txBody>
                    <a:bodyPr wrap="square"/>
                    <a:p>
                      <a:pPr algn="ctr" indent="0">
                        <a:buNone/>
                      </a:pPr>
                      <a:r>
                        <a:rPr b="1" sz="2400" lang="zh-CN"/>
                        <a:t>题型</a:t>
                      </a:r>
                      <a:endParaRPr altLang="en-US" b="1" sz="2400" lang="zh-CN"/>
                    </a:p>
                  </a:txBody>
                  <a:tcPr marL="16933" marR="16933" marT="16933" marB="60960" anchor="ctr" vert="horz"/>
                </a:tc>
              </a:tr>
              <a:tr h="1587500">
                <a:tc vMerge="1">
                  <a:txBody>
                    <a:bodyPr wrap="square"/>
                    <a:p>
                      <a:pPr algn="ctr" indent="0">
                        <a:buNone/>
                      </a:pPr>
                      <a:r>
                        <a:rPr b="1" sz="2400" lang="zh-CN"/>
                        <a:t>题型</a:t>
                      </a:r>
                      <a:endParaRPr altLang="en-US" b="1" sz="2400" lang="zh-CN"/>
                    </a:p>
                  </a:txBody>
                </a:tc>
                <a:tc>
                  <a:txBody>
                    <a:bodyPr wrap="square"/>
                    <a:p>
                      <a:pPr algn="ctr" indent="0">
                        <a:buNone/>
                      </a:pPr>
                      <a:r>
                        <a:rPr b="1" sz="2400" lang="zh-CN"/>
                        <a:t>2023新新课标</a:t>
                      </a:r>
                      <a:r>
                        <a:rPr b="1" sz="2400" lang="zh-CN">
                          <a:sym typeface="+mn-ea"/>
                        </a:rPr>
                        <a:t>1</a:t>
                      </a:r>
                      <a:r>
                        <a:rPr b="1" sz="2400" lang="zh-CN"/>
                        <a:t>卷</a:t>
                      </a:r>
                      <a:endParaRPr altLang="en-US" b="1" sz="2400" lang="zh-CN"/>
                    </a:p>
                  </a:txBody>
                  <a:tcPr marL="16933" marR="16933" marT="16933" marB="60960" anchor="ctr" vert="horz"/>
                </a:tc>
                <a:tc>
                  <a:txBody>
                    <a:bodyPr wrap="square"/>
                    <a:p>
                      <a:pPr indent="0">
                        <a:buNone/>
                      </a:pPr>
                      <a:r>
                        <a:rPr b="1" sz="2400" lang="zh-CN"/>
                        <a:t>对文学作品来说，标点标示的停顿，有时很有表现力。文中有两处画横线部分，请任选一处，分析其中的逗号是怎样增强表现力的。</a:t>
                      </a:r>
                      <a:r>
                        <a:rPr b="1" sz="2400" lang="zh-CN">
                          <a:solidFill>
                            <a:srgbClr val="FF0000"/>
                          </a:solidFill>
                        </a:rPr>
                        <a:t>（逗号）</a:t>
                      </a:r>
                      <a:endParaRPr altLang="en-US" b="1" sz="2400" lang="zh-CN">
                        <a:solidFill>
                          <a:srgbClr val="FF0000"/>
                        </a:solidFill>
                      </a:endParaRPr>
                    </a:p>
                  </a:txBody>
                  <a:tcPr marL="16933" marR="16933" marT="16933" marB="60960" anchor="ctr" vert="horz"/>
                </a:tc>
                <a:tc>
                  <a:txBody>
                    <a:bodyPr wrap="square"/>
                    <a:p>
                      <a:pPr algn="ctr" indent="0">
                        <a:buNone/>
                      </a:pPr>
                      <a:r>
                        <a:rPr b="1" sz="2400" lang="zh-CN"/>
                        <a:t>主观题</a:t>
                      </a:r>
                      <a:endParaRPr altLang="en-US" b="1" sz="2400" lang="zh-CN"/>
                    </a:p>
                  </a:txBody>
                  <a:tcPr marL="16933" marR="16933" marT="16933" marB="60960" anchor="ctr" vert="horz"/>
                </a:tc>
              </a:tr>
              <a:tr h="808355">
                <a:tc vMerge="1">
                  <a:txBody>
                    <a:bodyPr wrap="square"/>
                    <a:p>
                      <a:pPr algn="ctr" indent="0">
                        <a:buNone/>
                      </a:pPr>
                      <a:r>
                        <a:rPr b="1" sz="2400" lang="zh-CN"/>
                        <a:t>主观题</a:t>
                      </a:r>
                      <a:endParaRPr altLang="en-US" b="1" sz="2400" lang="zh-CN"/>
                    </a:p>
                  </a:txBody>
                </a:tc>
                <a:tc>
                  <a:txBody>
                    <a:bodyPr wrap="square"/>
                    <a:p>
                      <a:pPr algn="ctr" indent="0">
                        <a:buNone/>
                      </a:pPr>
                      <a:r>
                        <a:rPr b="1" sz="2400" lang="zh-CN"/>
                        <a:t>2022全国甲卷</a:t>
                      </a:r>
                      <a:endParaRPr altLang="en-US" b="1" sz="2400" lang="zh-CN"/>
                    </a:p>
                  </a:txBody>
                  <a:tcPr marL="16933" marR="16933" marT="16933" marB="60960" anchor="ctr" vert="horz"/>
                </a:tc>
                <a:tc>
                  <a:txBody>
                    <a:bodyPr wrap="square"/>
                    <a:p>
                      <a:pPr indent="0">
                        <a:buNone/>
                      </a:pPr>
                      <a:r>
                        <a:rPr b="1" sz="2400" lang="zh-CN"/>
                        <a:t>文中多处用了引号，下列四处</a:t>
                      </a:r>
                      <a:r>
                        <a:rPr b="1" sz="2400" lang="zh-CN">
                          <a:solidFill>
                            <a:srgbClr val="FF0000"/>
                          </a:solidFill>
                        </a:rPr>
                        <a:t>引号</a:t>
                      </a:r>
                      <a:r>
                        <a:rPr b="1" sz="2400" lang="zh-CN"/>
                        <a:t>中用法和其他三处不同的一项是</a:t>
                      </a:r>
                      <a:endParaRPr altLang="zh-CN" b="1" sz="2400" lang="en-US"/>
                    </a:p>
                  </a:txBody>
                  <a:tcPr marL="16933" marR="16933" marT="16933" marB="60960" anchor="ctr" vert="horz"/>
                </a:tc>
                <a:tc rowSpan="4">
                  <a:txBody>
                    <a:bodyPr wrap="square"/>
                    <a:p>
                      <a:pPr algn="ctr" indent="0">
                        <a:buNone/>
                      </a:pPr>
                      <a:r>
                        <a:rPr b="1" sz="2400" lang="zh-CN"/>
                        <a:t>客观题</a:t>
                      </a:r>
                      <a:endParaRPr altLang="en-US" b="1" sz="2400" lang="zh-CN"/>
                    </a:p>
                  </a:txBody>
                  <a:tcPr marL="16933" marR="16933" marT="16933" marB="60960" anchor="ctr" vert="horz"/>
                </a:tc>
              </a:tr>
              <a:tr h="729615">
                <a:tc vMerge="1">
                  <a:txBody>
                    <a:bodyPr wrap="square"/>
                    <a:p>
                      <a:pPr algn="ctr" indent="0">
                        <a:buNone/>
                      </a:pPr>
                      <a:r>
                        <a:rPr b="1" sz="2400" lang="zh-CN"/>
                        <a:t>客观题</a:t>
                      </a:r>
                      <a:endParaRPr altLang="en-US" b="1" sz="2400" lang="zh-CN"/>
                    </a:p>
                  </a:txBody>
                </a:tc>
                <a:tc>
                  <a:txBody>
                    <a:bodyPr wrap="square"/>
                    <a:p>
                      <a:pPr algn="ctr" indent="0">
                        <a:buNone/>
                      </a:pPr>
                      <a:r>
                        <a:rPr b="1" sz="2400" lang="zh-CN"/>
                        <a:t>2020新高考全国1卷</a:t>
                      </a:r>
                      <a:endParaRPr altLang="en-US" b="1" sz="2400" lang="zh-CN"/>
                    </a:p>
                  </a:txBody>
                  <a:tcPr marL="16933" marR="16933" marT="16933" marB="60960" anchor="ctr" vert="horz"/>
                </a:tc>
                <a:tc rowSpan="2">
                  <a:txBody>
                    <a:bodyPr wrap="square"/>
                    <a:p>
                      <a:pPr indent="0">
                        <a:buNone/>
                      </a:pPr>
                      <a:r>
                        <a:rPr b="1" sz="2400" lang="zh-CN"/>
                        <a:t>下列各句中的破折号，和文中</a:t>
                      </a:r>
                      <a:r>
                        <a:rPr b="1" sz="2400" lang="zh-CN">
                          <a:solidFill>
                            <a:srgbClr val="FF0000"/>
                          </a:solidFill>
                        </a:rPr>
                        <a:t>破折号</a:t>
                      </a:r>
                      <a:r>
                        <a:rPr b="1" sz="2400" lang="zh-CN"/>
                        <a:t>作用相同的一项是</a:t>
                      </a:r>
                      <a:endParaRPr altLang="zh-CN" b="1" sz="2400" lang="en-US"/>
                    </a:p>
                  </a:txBody>
                  <a:tcPr marL="16933" marR="16933" marT="16933" marB="60960" anchor="ctr" vert="horz"/>
                </a:tc>
                <a:tc vMerge="1">
                  <a:txBody>
                    <a:bodyPr wrap="square"/>
                    <a:p>
                      <a:pPr indent="0">
                        <a:buNone/>
                      </a:pPr>
                      <a:r>
                        <a:rPr b="1" sz="2400" lang="zh-CN"/>
                        <a:t>下列各句中的破折号，和文中</a:t>
                      </a:r>
                      <a:r>
                        <a:rPr b="1" sz="2400" lang="zh-CN">
                          <a:solidFill>
                            <a:srgbClr val="FF0000"/>
                          </a:solidFill>
                        </a:rPr>
                        <a:t>破折号</a:t>
                      </a:r>
                      <a:r>
                        <a:rPr b="1" sz="2400" lang="zh-CN"/>
                        <a:t>作用相同的一项是</a:t>
                      </a:r>
                      <a:endParaRPr altLang="zh-CN" b="1" sz="2400" lang="en-US"/>
                    </a:p>
                  </a:txBody>
                </a:tc>
              </a:tr>
              <a:tr h="509270">
                <a:tc vMerge="1">
                  <a:txBody>
                    <a:bodyPr wrap="square"/>
                    <a:p>
                      <a:pPr indent="0">
                        <a:buNone/>
                      </a:pPr>
                      <a:r>
                        <a:rPr b="1" sz="2400" lang="zh-CN"/>
                        <a:t>下列各句中的破折号，和文中</a:t>
                      </a:r>
                      <a:r>
                        <a:rPr b="1" sz="2400" lang="zh-CN">
                          <a:solidFill>
                            <a:srgbClr val="FF0000"/>
                          </a:solidFill>
                        </a:rPr>
                        <a:t>破折号</a:t>
                      </a:r>
                      <a:r>
                        <a:rPr b="1" sz="2400" lang="zh-CN"/>
                        <a:t>作用相同的一项是</a:t>
                      </a:r>
                      <a:endParaRPr altLang="zh-CN" b="1" sz="2400" lang="en-US"/>
                    </a:p>
                  </a:txBody>
                </a:tc>
                <a:tc>
                  <a:txBody>
                    <a:bodyPr wrap="square"/>
                    <a:p>
                      <a:pPr algn="ctr" indent="0">
                        <a:buNone/>
                      </a:pPr>
                      <a:r>
                        <a:rPr b="1" sz="2400" lang="zh-CN"/>
                        <a:t>2020全国卷1</a:t>
                      </a:r>
                      <a:endParaRPr altLang="en-US" b="1" sz="2400" lang="zh-CN"/>
                    </a:p>
                  </a:txBody>
                  <a:tcPr marL="16933" marR="16933" marT="16933" marB="60960" anchor="ctr" vert="horz"/>
                </a:tc>
                <a:tc vMerge="1">
                  <a:txBody>
                    <a:bodyPr wrap="square"/>
                    <a:p>
                      <a:pPr algn="ctr" indent="0">
                        <a:buNone/>
                      </a:pPr>
                      <a:r>
                        <a:rPr b="1" sz="2400" lang="zh-CN"/>
                        <a:t>2020全国卷1</a:t>
                      </a:r>
                      <a:endParaRPr altLang="en-US" b="1" sz="2400" lang="zh-CN"/>
                    </a:p>
                  </a:txBody>
                </a:tc>
                <a:tc vMerge="1">
                  <a:txBody>
                    <a:bodyPr wrap="square"/>
                    <a:p>
                      <a:pPr algn="ctr" indent="0">
                        <a:buNone/>
                      </a:pPr>
                      <a:r>
                        <a:rPr b="1" sz="2400" lang="zh-CN"/>
                        <a:t>2020全国卷1</a:t>
                      </a:r>
                      <a:endParaRPr altLang="en-US" b="1" sz="2400" lang="zh-CN"/>
                    </a:p>
                  </a:txBody>
                </a:tc>
              </a:tr>
              <a:tr h="1116330">
                <a:tc vMerge="1">
                  <a:txBody>
                    <a:bodyPr wrap="square"/>
                    <a:p>
                      <a:pPr algn="ctr" indent="0">
                        <a:buNone/>
                      </a:pPr>
                      <a:r>
                        <a:rPr b="1" sz="2400" lang="zh-CN"/>
                        <a:t>2020全国卷1</a:t>
                      </a:r>
                      <a:endParaRPr altLang="en-US" b="1" sz="2400" lang="zh-CN"/>
                    </a:p>
                  </a:txBody>
                </a:tc>
                <a:tc>
                  <a:txBody>
                    <a:bodyPr wrap="square"/>
                    <a:p>
                      <a:pPr algn="ctr" indent="0">
                        <a:buNone/>
                      </a:pPr>
                      <a:r>
                        <a:rPr b="1" sz="2400" lang="zh-CN"/>
                        <a:t>2019全国卷 II</a:t>
                      </a:r>
                      <a:endParaRPr altLang="en-US" b="1" sz="2400" lang="zh-CN"/>
                    </a:p>
                  </a:txBody>
                  <a:tcPr marL="16933" marR="16933" marT="16933" marB="60960" anchor="ctr" vert="horz"/>
                </a:tc>
                <a:tc>
                  <a:txBody>
                    <a:bodyPr wrap="square"/>
                    <a:p>
                      <a:pPr indent="0">
                        <a:buNone/>
                      </a:pPr>
                      <a:r>
                        <a:rPr b="1" sz="2400" lang="zh-CN"/>
                        <a:t>下列各句中的</a:t>
                      </a:r>
                      <a:r>
                        <a:rPr b="1" sz="2400" lang="zh-CN">
                          <a:solidFill>
                            <a:srgbClr val="FF0000"/>
                          </a:solidFill>
                        </a:rPr>
                        <a:t>引号</a:t>
                      </a:r>
                      <a:r>
                        <a:rPr b="1" sz="2400" lang="zh-CN"/>
                        <a:t>和文中"长跪不起"的引号，作用相同的一项是</a:t>
                      </a:r>
                      <a:endParaRPr altLang="en-US" b="1" sz="2400" lang="zh-CN"/>
                    </a:p>
                  </a:txBody>
                  <a:tcPr marL="16933" marR="16933" marT="16933" marB="60960" anchor="ctr" vert="horz"/>
                </a:tc>
                <a:tc vMerge="1">
                  <a:txBody>
                    <a:bodyPr wrap="square"/>
                    <a:p>
                      <a:pPr indent="0">
                        <a:buNone/>
                      </a:pPr>
                      <a:r>
                        <a:rPr b="1" sz="2400" lang="zh-CN"/>
                        <a:t>下列各句中的</a:t>
                      </a:r>
                      <a:r>
                        <a:rPr b="1" sz="2400" lang="zh-CN">
                          <a:solidFill>
                            <a:srgbClr val="FF0000"/>
                          </a:solidFill>
                        </a:rPr>
                        <a:t>引号</a:t>
                      </a:r>
                      <a:r>
                        <a:rPr b="1" sz="2400" lang="zh-CN"/>
                        <a:t>和文中"长跪不起"的引号，作用相同的一项是</a:t>
                      </a:r>
                      <a:endParaRPr altLang="en-US" b="1" sz="2400" lang="zh-CN"/>
                    </a:p>
                  </a:txBody>
                </a:tc>
              </a:tr>
            </a:tbl>
          </a:graphicData>
        </a:graphic>
      </p:graphicFrame>
      <p:sp>
        <p:nvSpPr>
          <p:cNvPr id="1048578" name="文本框 1"/>
          <p:cNvSpPr txBox="1"/>
          <p:nvPr>
            <p:custDataLst>
              <p:tags r:id="rId2"/>
            </p:custDataLst>
          </p:nvPr>
        </p:nvSpPr>
        <p:spPr>
          <a:xfrm>
            <a:off x="2079625" y="460375"/>
            <a:ext cx="3562350" cy="645160"/>
          </a:xfrm>
          <a:prstGeom prst="rect"/>
          <a:solidFill>
            <a:schemeClr val="bg2"/>
          </a:solidFill>
        </p:spPr>
        <p:txBody>
          <a:bodyPr rtlCol="0" wrap="square">
            <a:spAutoFit/>
            <a:scene3d>
              <a:camera prst="orthographicFront"/>
              <a:lightRig dir="t" rig="threePt"/>
            </a:scene3d>
            <a:sp3d contourW="12700"/>
          </a:bodyPr>
          <a:p>
            <a:r>
              <a:rPr altLang="zh-CN" b="1" sz="3600" lang="en-US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  </a:t>
            </a:r>
            <a:r>
              <a:rPr altLang="en-US" b="1" sz="3600" lang="zh-CN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一、考情微观</a:t>
            </a:r>
            <a:endParaRPr altLang="en-US" b="1" sz="3600" lang="zh-CN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</p:txBody>
      </p:sp>
      <p:pic>
        <p:nvPicPr>
          <p:cNvPr id="2097156" name="图片 10(向天歌演示原创免费模板：www.TopPPT.cn)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xmlns:r="http://schemas.openxmlformats.org/officeDocument/2006/relationships" r:embed="rId4"/>
          <a:stretch>
            <a:fillRect/>
          </a:stretch>
        </p:blipFill>
        <p:spPr bwMode="auto">
          <a:xfrm>
            <a:off x="86995" y="109855"/>
            <a:ext cx="2143760" cy="1270000"/>
          </a:xfrm>
          <a:prstGeom prst="rect"/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9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3" name="文本框 99"/>
          <p:cNvSpPr txBox="1"/>
          <p:nvPr>
            <p:custDataLst>
              <p:tags r:id="rId1"/>
            </p:custDataLst>
          </p:nvPr>
        </p:nvSpPr>
        <p:spPr>
          <a:xfrm>
            <a:off x="0" y="0"/>
            <a:ext cx="12021185" cy="5601970"/>
          </a:xfrm>
          <a:prstGeom prst="rect"/>
          <a:noFill/>
          <a:ln w="9525">
            <a:noFill/>
          </a:ln>
        </p:spPr>
        <p:txBody>
          <a:bodyPr wrap="square">
            <a:noAutofit/>
          </a:bodyPr>
          <a:p>
            <a:pPr fontAlgn="auto" indent="0">
              <a:lnSpc>
                <a:spcPts val="2760"/>
              </a:lnSpc>
            </a:pPr>
            <a:r>
              <a:rPr altLang="zh-CN" b="1" sz="24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3.[2024</a:t>
            </a:r>
            <a:r>
              <a:rPr altLang="en-US" b="1" sz="24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广东江门二模</a:t>
            </a:r>
            <a:r>
              <a:rPr altLang="zh-CN" b="1" sz="24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]</a:t>
            </a:r>
            <a:r>
              <a:rPr altLang="en-US" b="1" sz="24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文中画横线的句子省略号很有表现力</a:t>
            </a:r>
            <a:r>
              <a:rPr altLang="zh-CN" b="1" sz="24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4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请结合其作用加以简要分析。</a:t>
            </a:r>
            <a:endParaRPr altLang="zh-CN" b="1" sz="2400" lang="en-US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 indent="609600">
              <a:lnSpc>
                <a:spcPts val="3160"/>
              </a:lnSpc>
            </a:pP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战斗是异常激烈的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敌人排炮密集地轰击着这个小小的山头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整连整营的国民党军队发起冲锋。战士们拼死地坚持着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熬过了艰苦的一天。傍晚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阵地终于被敌人突破了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连队接到了立即撤出战斗的命令。可就在彭绍明向各排传达完命令、向连长报告的时候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两颗炮弹在他的身边炸开来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一阵昏黑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他失去了知觉。</a:t>
            </a:r>
            <a:endParaRPr altLang="en-US" b="1" sz="2800" lang="zh-CN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fontAlgn="auto" indent="609600">
              <a:lnSpc>
                <a:spcPts val="3160"/>
              </a:lnSpc>
            </a:pP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不知过了多久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彭绍明醒来了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朦胧中闻到一股血腥气味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;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睁眼一看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身旁是连的指导员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负了重伤。看见彭绍明醒过来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指导员强打起精神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把驳壳枪和两条子弹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以及一条装满银圆的米袋子递给了他。</a:t>
            </a:r>
            <a:endParaRPr altLang="en-US" b="1" sz="2800" lang="zh-CN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fontAlgn="auto" indent="609600">
              <a:lnSpc>
                <a:spcPts val="3160"/>
              </a:lnSpc>
            </a:pP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“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好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把这些东西交给你。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他把彭绍明的共青团团证和自己的党证放在彭绍明手里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用力抓住他的手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说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:“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小彭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你记住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: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不管你走到哪里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你都是个共青团员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是革命的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……”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他又一连吐了两口血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话都含混不清了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,“</a:t>
            </a:r>
            <a:r>
              <a:rPr altLang="en-US" b="1" sz="2800" lang="zh-CN" u="sng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就</a:t>
            </a:r>
            <a:r>
              <a:rPr altLang="zh-CN" b="1" sz="2800" lang="en-US" u="sng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……</a:t>
            </a:r>
            <a:r>
              <a:rPr altLang="en-US" b="1" sz="2800" lang="zh-CN" u="sng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就是剩一滴血</a:t>
            </a:r>
            <a:r>
              <a:rPr altLang="zh-CN" b="1" sz="2800" lang="en-US" u="sng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 u="sng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也要为</a:t>
            </a:r>
            <a:r>
              <a:rPr altLang="zh-CN" b="1" sz="2800" lang="en-US" u="sng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……</a:t>
            </a:r>
            <a:r>
              <a:rPr altLang="en-US" b="1" sz="2800" lang="zh-CN" u="sng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人民</a:t>
            </a:r>
            <a:r>
              <a:rPr altLang="zh-CN" b="1" sz="2800" lang="en-US" u="sng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……</a:t>
            </a:r>
            <a:r>
              <a:rPr altLang="en-US" b="1" sz="2800" lang="zh-CN" u="sng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流</a:t>
            </a:r>
            <a:r>
              <a:rPr altLang="zh-CN" b="1" sz="2800" lang="en-US" u="sng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!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”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说完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他手一松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闭上了眼睛。</a:t>
            </a:r>
            <a:endParaRPr altLang="en-US" b="1" sz="2800" lang="zh-CN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1048674" name="文本框 1"/>
          <p:cNvSpPr txBox="1"/>
          <p:nvPr>
            <p:custDataLst>
              <p:tags r:id="rId2"/>
            </p:custDataLst>
          </p:nvPr>
        </p:nvSpPr>
        <p:spPr>
          <a:xfrm>
            <a:off x="109855" y="5788025"/>
            <a:ext cx="11911330" cy="1069340"/>
          </a:xfrm>
          <a:prstGeom prst="rect"/>
          <a:solidFill>
            <a:schemeClr val="tx2">
              <a:lumMod val="20000"/>
              <a:lumOff val="80000"/>
            </a:schemeClr>
          </a:solidFill>
        </p:spPr>
        <p:txBody>
          <a:bodyPr rtlCol="0" wrap="square">
            <a:noAutofit/>
          </a:bodyPr>
          <a:p>
            <a:pPr fontAlgn="auto" indent="0">
              <a:lnSpc>
                <a:spcPts val="3860"/>
              </a:lnSpc>
            </a:pP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文中省略号表说话断断续续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既再现了当时的场景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又表现了指导员的凛然大义和顽强的意志力。</a:t>
            </a:r>
            <a:endParaRPr altLang="en-US" b="1" sz="2800" lang="zh-CN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 indent="0">
              <a:lnSpc>
                <a:spcPts val="4360"/>
              </a:lnSpc>
            </a:pPr>
            <a:endParaRPr altLang="en-US" b="1" sz="2800" lang="zh-CN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4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4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74" grpId="0" animBg="1"/>
      <p:bldP spid="1048674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0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8" name="文本框 1"/>
          <p:cNvSpPr txBox="1"/>
          <p:nvPr>
            <p:custDataLst>
              <p:tags r:id="rId1"/>
            </p:custDataLst>
          </p:nvPr>
        </p:nvSpPr>
        <p:spPr>
          <a:xfrm>
            <a:off x="248920" y="1631315"/>
            <a:ext cx="11753215" cy="3044190"/>
          </a:xfrm>
          <a:prstGeom prst="rect"/>
          <a:noFill/>
        </p:spPr>
        <p:txBody>
          <a:bodyPr rtlCol="0" wrap="square">
            <a:noAutofit/>
          </a:bodyPr>
          <a:p>
            <a:pPr fontAlgn="auto" indent="0">
              <a:lnSpc>
                <a:spcPts val="4360"/>
              </a:lnSpc>
            </a:pP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文中省略号表说话断断续续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既再现了当时的场景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又表现了指导员的凛然大义和顽强的意志力。</a:t>
            </a:r>
            <a:endParaRPr altLang="en-US" b="1" sz="2800" lang="zh-CN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 indent="0">
              <a:lnSpc>
                <a:spcPts val="4360"/>
              </a:lnSpc>
            </a:pP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[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解析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] 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就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……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就是剩一滴血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也要为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……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人民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……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流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!”,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通过使用省略号写出身负重伤的指导员说话断断续续的样子。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这是指导员临终嘱托的场景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从至死不忘人民突出指导员的凛然大义和意志力顽强。</a:t>
            </a:r>
            <a:endParaRPr altLang="en-US" b="1" sz="2800" lang="zh-CN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2097175" name="图片 10(向天歌演示原创免费模板：www.TopPPT.cn)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xmlns:r="http://schemas.openxmlformats.org/officeDocument/2006/relationships" r:embed="rId3"/>
          <a:stretch>
            <a:fillRect/>
          </a:stretch>
        </p:blipFill>
        <p:spPr bwMode="auto">
          <a:xfrm>
            <a:off x="117978" y="-34"/>
            <a:ext cx="2330450" cy="1379538"/>
          </a:xfrm>
          <a:prstGeom prst="rect"/>
          <a:noFill/>
          <a:ln>
            <a:noFill/>
          </a:ln>
        </p:spPr>
      </p:pic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6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2"/>
                                        <p:tgtEl>
                                          <p:spTgt spid="10486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2" name="文本框 99"/>
          <p:cNvSpPr txBox="1"/>
          <p:nvPr>
            <p:custDataLst>
              <p:tags r:id="rId1"/>
            </p:custDataLst>
          </p:nvPr>
        </p:nvSpPr>
        <p:spPr>
          <a:xfrm>
            <a:off x="0" y="0"/>
            <a:ext cx="12021185" cy="5601970"/>
          </a:xfrm>
          <a:prstGeom prst="rect"/>
          <a:noFill/>
          <a:ln w="9525">
            <a:noFill/>
          </a:ln>
        </p:spPr>
        <p:txBody>
          <a:bodyPr wrap="square">
            <a:noAutofit/>
          </a:bodyPr>
          <a:p>
            <a:pPr fontAlgn="auto" indent="0">
              <a:lnSpc>
                <a:spcPts val="3960"/>
              </a:lnSpc>
            </a:pPr>
            <a:r>
              <a:rPr altLang="zh-CN" b="1" sz="2800" lang="en-US">
                <a:solidFill>
                  <a:schemeClr val="tx1"/>
                </a:solidFill>
                <a:effectLst>
                  <a:outerShdw algn="tl" blurRad="38100" dir="2700000" dist="19050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charset="-122"/>
                <a:sym typeface="+mn-ea"/>
              </a:rPr>
              <a:t>4.</a:t>
            </a:r>
            <a:r>
              <a:rPr altLang="en-US" b="1" sz="2800" lang="zh-CN">
                <a:solidFill>
                  <a:schemeClr val="tx1"/>
                </a:solidFill>
                <a:effectLst>
                  <a:outerShdw algn="tl" blurRad="38100" dir="2700000" dist="19050" rotWithShape="0">
                    <a:schemeClr val="dk1">
                      <a:alpha val="40000"/>
                    </a:scheme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charset="-122"/>
                <a:sym typeface="+mn-ea"/>
              </a:rPr>
              <a:t>（2024浙江金华十校高三模拟）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对文学作品来说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标点符号的叠用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有时很有表现力。文中两处画横线部分均有标点符号的叠用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请分析其效果的异同。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(5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分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altLang="zh-CN" b="1" sz="2800" lang="en-US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 indent="0">
              <a:lnSpc>
                <a:spcPts val="3960"/>
              </a:lnSpc>
            </a:pP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    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昆明菌子极多。有一种菌子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中吃不中看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叫作干巴菌。</a:t>
            </a:r>
            <a:r>
              <a:rPr altLang="en-US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①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乍一看那样子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真叫人怀疑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:</a:t>
            </a:r>
            <a:r>
              <a:rPr altLang="en-US" b="1" sz="2800" lang="zh-CN" u="sng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这种东西也能吃</a:t>
            </a:r>
            <a:r>
              <a:rPr altLang="zh-CN" b="1" sz="2800" lang="en-US" u="sng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?!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颜色深褐带绿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有点像一堆半干的牛粪或一个被踩破了的马蜂窝。里头还有许多草茎、松毛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乱七八糟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!</a:t>
            </a:r>
            <a:r>
              <a:rPr altLang="en-US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②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可是下点功夫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把草茎松毛择净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撕成蟹腿肉粗细的丝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和青辣椒同炒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入口便会使你张目结舌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:</a:t>
            </a:r>
            <a:r>
              <a:rPr altLang="en-US" b="1" sz="2800" lang="zh-CN" u="sng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这东西这么好吃</a:t>
            </a:r>
            <a:r>
              <a:rPr altLang="zh-CN" b="1" sz="2800" lang="en-US" u="sng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?!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还有一种菌子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中看不中吃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叫作鸡油菌。都是一般大小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有一块银圆那样大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滴溜儿圆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颜色浅黄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恰似鸡油一样。这种菌子只有做菜时配色用</a:t>
            </a:r>
            <a:r>
              <a:rPr altLang="zh-CN" b="1" sz="28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</a:rPr>
              <a:t>没甚味道。</a:t>
            </a:r>
            <a:endParaRPr altLang="en-US" b="1" sz="2800" lang="zh-CN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1048683" name="文本框 1"/>
          <p:cNvSpPr txBox="1"/>
          <p:nvPr>
            <p:custDataLst>
              <p:tags r:id="rId2"/>
            </p:custDataLst>
          </p:nvPr>
        </p:nvSpPr>
        <p:spPr>
          <a:xfrm>
            <a:off x="109855" y="5090160"/>
            <a:ext cx="11911330" cy="1656715"/>
          </a:xfrm>
          <a:prstGeom prst="rect"/>
          <a:solidFill>
            <a:schemeClr val="tx2">
              <a:lumMod val="20000"/>
              <a:lumOff val="80000"/>
            </a:schemeClr>
          </a:solidFill>
        </p:spPr>
        <p:txBody>
          <a:bodyPr rtlCol="0" wrap="square">
            <a:noAutofit/>
          </a:bodyPr>
          <a:p>
            <a:pPr fontAlgn="auto" indent="0">
              <a:lnSpc>
                <a:spcPts val="3860"/>
              </a:lnSpc>
            </a:pPr>
            <a:r>
              <a:rPr altLang="en-US" b="1" sz="2800" lang="zh-CN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同</a:t>
            </a:r>
            <a:r>
              <a:rPr altLang="zh-CN" b="1" sz="2800" lang="en-US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两处叠用都包含了疑问和惊叹两种语气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情感强烈。</a:t>
            </a:r>
            <a:endParaRPr altLang="en-US" b="1" sz="2800" lang="zh-CN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 indent="0">
              <a:lnSpc>
                <a:spcPts val="3860"/>
              </a:lnSpc>
            </a:pPr>
            <a:r>
              <a:rPr altLang="en-US" b="1" sz="2800" lang="zh-CN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异</a:t>
            </a:r>
            <a:r>
              <a:rPr altLang="zh-CN" b="1" sz="2800" lang="en-US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处更侧重于疑问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也能吃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即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怎么能吃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突出了干巴菌外形上的不中看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处更侧重于惊叹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突出了干巴菌经处理后令人惊叹的美味。</a:t>
            </a:r>
            <a:endParaRPr altLang="en-US" b="1" sz="2800" lang="zh-CN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486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486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83" grpId="0" bldLvl="0" animBg="1"/>
      <p:bldP spid="1048683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0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7" name="文本框 1"/>
          <p:cNvSpPr txBox="1"/>
          <p:nvPr>
            <p:custDataLst>
              <p:tags r:id="rId1"/>
            </p:custDataLst>
          </p:nvPr>
        </p:nvSpPr>
        <p:spPr>
          <a:xfrm>
            <a:off x="109855" y="1051560"/>
            <a:ext cx="11911330" cy="4846955"/>
          </a:xfrm>
          <a:prstGeom prst="rect"/>
          <a:solidFill>
            <a:schemeClr val="tx2">
              <a:lumMod val="20000"/>
              <a:lumOff val="80000"/>
            </a:schemeClr>
          </a:solidFill>
        </p:spPr>
        <p:txBody>
          <a:bodyPr rtlCol="0" wrap="square">
            <a:noAutofit/>
          </a:bodyPr>
          <a:p>
            <a:pPr fontAlgn="auto" indent="0">
              <a:lnSpc>
                <a:spcPts val="3860"/>
              </a:lnSpc>
            </a:pP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同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两处叠用都包含了疑问和惊叹两种语气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情感强烈。</a:t>
            </a:r>
            <a:endParaRPr altLang="en-US" b="1" sz="2800" lang="zh-CN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 indent="0">
              <a:lnSpc>
                <a:spcPts val="3860"/>
              </a:lnSpc>
            </a:pP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异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: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处更侧重于疑问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也能吃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即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怎么能吃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突出了干巴菌外形上的不中看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;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第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处更侧重于惊叹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突出了干巴菌经处理后令人惊叹的美味。</a:t>
            </a:r>
            <a:endParaRPr altLang="en-US" b="1" sz="2800" lang="zh-CN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 indent="0">
              <a:lnSpc>
                <a:spcPts val="3860"/>
              </a:lnSpc>
            </a:pP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[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解析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] 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这种东西也能吃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?!”“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这东西这么好吃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?!”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两处都叠用了疑问和惊叹两种语气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使情感表达更强烈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可以引发读者的关注。第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①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处是反问句加感叹句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更侧重于疑问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这种东西也能吃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?!”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表达的是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这种东西怎么能吃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?!”,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突出了干巴菌外形上的不中看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表达了质疑和嫌弃之情。第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②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处是疑问句加感叹句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更侧重于惊叹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突出了干巴菌经处理后令人惊叹的美味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表达了惊叹和喜爱之情。</a:t>
            </a:r>
            <a:endParaRPr altLang="en-US" b="1" sz="2800" lang="zh-CN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pic>
        <p:nvPicPr>
          <p:cNvPr id="2097176" name="图片 10(向天歌演示原创免费模板：www.TopPPT.cn)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xmlns:r="http://schemas.openxmlformats.org/officeDocument/2006/relationships" r:embed="rId3"/>
          <a:stretch>
            <a:fillRect/>
          </a:stretch>
        </p:blipFill>
        <p:spPr bwMode="auto">
          <a:xfrm>
            <a:off x="117978" y="-34"/>
            <a:ext cx="2330450" cy="1379538"/>
          </a:xfrm>
          <a:prstGeom prst="rect"/>
          <a:noFill/>
          <a:ln>
            <a:noFill/>
          </a:ln>
        </p:spPr>
      </p:pic>
    </p:spTree>
  </p:cSld>
  <p:clrMapOvr>
    <a:masterClrMapping/>
  </p:clrMapOvr>
  <p:timing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0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1" name="文本框 99"/>
          <p:cNvSpPr txBox="1"/>
          <p:nvPr>
            <p:custDataLst>
              <p:tags r:id="rId1"/>
            </p:custDataLst>
          </p:nvPr>
        </p:nvSpPr>
        <p:spPr>
          <a:xfrm>
            <a:off x="0" y="0"/>
            <a:ext cx="12021185" cy="5399405"/>
          </a:xfrm>
          <a:prstGeom prst="rect"/>
          <a:noFill/>
          <a:ln w="9525">
            <a:noFill/>
          </a:ln>
        </p:spPr>
        <p:txBody>
          <a:bodyPr wrap="square">
            <a:noAutofit/>
          </a:bodyPr>
          <a:p>
            <a:pPr algn="just" eaLnBrk="0" fontAlgn="base" hangingPunct="0" indent="0">
              <a:lnSpc>
                <a:spcPct val="105000"/>
              </a:lnSpc>
              <a:buClrTx/>
              <a:buSzTx/>
              <a:buFontTx/>
            </a:pPr>
            <a:r>
              <a:rPr altLang="zh-CN" b="1" sz="24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charset="-122"/>
                <a:sym typeface="+mn-ea"/>
              </a:rPr>
              <a:t>5.</a:t>
            </a:r>
            <a:r>
              <a:rPr altLang="en-US" b="1" sz="24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charset="-122"/>
                <a:sym typeface="+mn-ea"/>
              </a:rPr>
              <a:t>（江淮十校2024届高三第二次联考）</a:t>
            </a:r>
            <a:r>
              <a:rPr altLang="zh-CN" b="1" sz="24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charset="-122"/>
                <a:sym typeface="+mn-ea"/>
              </a:rPr>
              <a:t>标点非小事，对于追求精细化表达的文学作品来说，更是如此。文段中划线处作者为什么没有写成“盘算着每一季、每一月、每天甚至每一时的耕种。”请说说你的理解。（3分)</a:t>
            </a:r>
            <a:endParaRPr altLang="zh-CN" b="1" sz="2400" lang="en-US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charset="-122"/>
              <a:sym typeface="+mn-ea"/>
            </a:endParaRPr>
          </a:p>
          <a:p>
            <a:pPr algn="just" eaLnBrk="0" fontAlgn="base" hangingPunct="0" indent="558800">
              <a:lnSpc>
                <a:spcPct val="105000"/>
              </a:lnSpc>
              <a:buClrTx/>
              <a:buSzTx/>
              <a:buFontTx/>
            </a:pPr>
            <a:r>
              <a:rPr altLang="zh-CN" b="1" sz="24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二十四节气七十二候文化体系中有两大类作品很典型，一类是文人的诗词歌赋，绚丽多姿、美不胜收；另一类则是农谚，可以说是极其丰富多彩、活色生香的民间文学。</a:t>
            </a:r>
            <a:endParaRPr altLang="zh-CN" b="1" sz="2400" lang="en-US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algn="just" eaLnBrk="0" fontAlgn="base" hangingPunct="0" indent="558800">
              <a:lnSpc>
                <a:spcPct val="105000"/>
              </a:lnSpc>
              <a:buClrTx/>
              <a:buSzTx/>
              <a:buFontTx/>
            </a:pPr>
            <a:r>
              <a:rPr altLang="zh-CN" b="1" sz="24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每个节令的农谚都很多，信手拈来，不胜枚举，“立春一年端，种地早盘算”“人勤地不懒，秋后粮仓满”“小满前后，安瓜点豆”……</a:t>
            </a:r>
            <a:endParaRPr altLang="zh-CN" b="1" sz="2400" lang="en-US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algn="just" eaLnBrk="0" fontAlgn="base" hangingPunct="0" indent="558800">
              <a:lnSpc>
                <a:spcPct val="105000"/>
              </a:lnSpc>
              <a:buClrTx/>
              <a:buSzTx/>
              <a:buFontTx/>
            </a:pPr>
            <a:r>
              <a:rPr altLang="zh-CN" b="1" sz="24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从这些农谚中，我们看到了什么？看到了“天地人”中的那个“人”，那个勤劳的中国人，他看着天时，守护着田地，</a:t>
            </a:r>
            <a:r>
              <a:rPr altLang="zh-CN" b="1" sz="2400" lang="en-US" u="sng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盘算着每一季每一月每一天甚至每一时的耕种</a:t>
            </a:r>
            <a:r>
              <a:rPr altLang="zh-CN" b="1" sz="24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。</a:t>
            </a:r>
            <a:endParaRPr altLang="zh-CN" b="1" sz="2400" lang="en-US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algn="just" eaLnBrk="0" fontAlgn="base" hangingPunct="0" indent="558800">
              <a:lnSpc>
                <a:spcPct val="105000"/>
              </a:lnSpc>
              <a:buClrTx/>
              <a:buSzTx/>
              <a:buFontTx/>
            </a:pPr>
            <a:r>
              <a:rPr altLang="zh-CN" b="1" sz="24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在从春到冬每个日子的辛勤劳作中，他给了生活以浓浓烟火气的诗意。在所有的农谚中，王蒙以为这两句最有代表性：“一年之计在于春，一生之计在于勤。”“读书不离案头，种田不离田头。”</a:t>
            </a:r>
            <a:endParaRPr altLang="zh-CN" b="1" sz="2400" lang="en-US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  <a:p>
            <a:pPr algn="just" eaLnBrk="0" fontAlgn="base" hangingPunct="0" indent="558800">
              <a:lnSpc>
                <a:spcPct val="105000"/>
              </a:lnSpc>
              <a:buClrTx/>
              <a:buSzTx/>
              <a:buFontTx/>
            </a:pPr>
            <a:r>
              <a:rPr altLang="zh-CN" b="1" sz="2400" lang="en-US">
                <a:solidFill>
                  <a:schemeClr val="tx1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这就是天地之间矗立的那个中国人，耕读传家、勤俭持家。这是中华民族的传统美德，也是中华文化里最优秀的人生观、价值观之一。</a:t>
            </a:r>
            <a:endParaRPr altLang="zh-CN" b="1" sz="2400" lang="en-US">
              <a:solidFill>
                <a:schemeClr val="tx1"/>
              </a:solidFill>
              <a:latin typeface="楷体" panose="02010609060101010101" charset="-122"/>
              <a:ea typeface="楷体" panose="02010609060101010101" charset="-122"/>
              <a:cs typeface="楷体" panose="02010609060101010101" charset="-122"/>
              <a:sym typeface="+mn-ea"/>
            </a:endParaRPr>
          </a:p>
        </p:txBody>
      </p:sp>
      <p:sp>
        <p:nvSpPr>
          <p:cNvPr id="1048692" name="文本框 1"/>
          <p:cNvSpPr txBox="1"/>
          <p:nvPr>
            <p:custDataLst>
              <p:tags r:id="rId2"/>
            </p:custDataLst>
          </p:nvPr>
        </p:nvSpPr>
        <p:spPr>
          <a:xfrm>
            <a:off x="0" y="5399405"/>
            <a:ext cx="12191365" cy="1458595"/>
          </a:xfrm>
          <a:prstGeom prst="rect"/>
          <a:solidFill>
            <a:schemeClr val="tx2">
              <a:lumMod val="20000"/>
              <a:lumOff val="80000"/>
            </a:schemeClr>
          </a:solidFill>
        </p:spPr>
        <p:txBody>
          <a:bodyPr rtlCol="0" wrap="square">
            <a:noAutofit/>
          </a:bodyPr>
          <a:p>
            <a:pPr algn="l" fontAlgn="auto" indent="0">
              <a:lnSpc>
                <a:spcPct val="100000"/>
              </a:lnSpc>
            </a:pPr>
            <a:r>
              <a:rPr b="1" sz="240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①顿号作为点号的一种，起停顿作用。使用顿号，本句则变成只强调农人盘算耕种的时间段。②使用顿号，这几个词被隔开，整句话读来绵长，体现不出勤劳农人的忙碌感、紧迫感。③不用顿号能加快整句话的阅读速度，能让人感觉农人需要盘算的内容多、时间长，从而休现了农人的忙碌。</a:t>
            </a:r>
            <a:endParaRPr altLang="en-US" b="1" sz="2400" lang="zh-CN">
              <a:solidFill>
                <a:schemeClr val="tx1"/>
              </a:solidFill>
              <a:latin typeface="黑体" panose="02010609060101010101" charset="-122"/>
              <a:ea typeface="黑体" panose="02010609060101010101" charset="-122"/>
              <a:cs typeface="黑体" panose="02010609060101010101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48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48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92" grpId="0" bldLvl="0" animBg="1"/>
      <p:bldP spid="104869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2" name="矩形 60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752475" y="1130935"/>
            <a:ext cx="8825865" cy="559435"/>
          </a:xfrm>
          <a:prstGeom prst="rect"/>
          <a:ln w="12700" cmpd="sng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bIns="34283" lIns="68567" rIns="68567" tIns="34283" wrap="square">
            <a:spAutoFit/>
          </a:bodyPr>
          <a:p>
            <a:pPr algn="l" lvl="0">
              <a:lnSpc>
                <a:spcPct val="100000"/>
              </a:lnSpc>
              <a:buClrTx/>
              <a:buSzTx/>
              <a:buFontTx/>
            </a:pPr>
            <a:r>
              <a:rPr b="1" sz="3200" lang="zh-CN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纵观近</a:t>
            </a:r>
            <a:r>
              <a:rPr altLang="en-US" b="1" sz="3200" lang="zh-CN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年高考真题，试题大概可以分为两个层级：</a:t>
            </a:r>
            <a:endParaRPr altLang="en-US" b="1" sz="3200" lang="zh-CN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graphicFrame>
        <p:nvGraphicFramePr>
          <p:cNvPr id="4194305" name="表格 3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608965" y="1778635"/>
          <a:ext cx="11461115" cy="4986020"/>
        </p:xfrm>
        <a:graphic>
          <a:graphicData uri="http://schemas.openxmlformats.org/drawingml/2006/table">
            <a:tbl>
              <a:tblPr firstRow="1" bandRow="1"/>
              <a:tblGrid>
                <a:gridCol w="1472565"/>
                <a:gridCol w="9988550"/>
              </a:tblGrid>
              <a:tr h="531495">
                <a:tc>
                  <a:txBody>
                    <a:bodyPr wrap="square"/>
                    <a:p>
                      <a:pPr algn="ctr">
                        <a:buNone/>
                      </a:pPr>
                      <a:r>
                        <a:rPr altLang="en-US" b="1" sz="2665" lang="zh-CN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层级</a:t>
                      </a:r>
                      <a:endParaRPr altLang="en-US" b="1" sz="2665" lang="zh-CN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889" marR="121889" marT="60944" marB="60944" anchor="ctr" vert="horz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FFFFFF">
                        <a:alpha val="0"/>
                      </a:srgbClr>
                    </a:solidFill>
                  </a:tcPr>
                </a:tc>
                <a:tc>
                  <a:txBody>
                    <a:bodyPr wrap="square"/>
                    <a:p>
                      <a:pPr algn="ctr">
                        <a:buNone/>
                      </a:pPr>
                      <a:r>
                        <a:rPr altLang="en-US" b="1" sz="2665" lang="zh-CN">
                          <a:solidFill>
                            <a:srgbClr val="FFFFF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考查侧重点</a:t>
                      </a:r>
                      <a:endParaRPr altLang="en-US" b="1" sz="2665" lang="zh-CN">
                        <a:solidFill>
                          <a:srgbClr val="FFFF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121889" marR="121889" marT="60944" marB="60944" anchor="ctr" vert="horz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1BA8C9"/>
                    </a:solidFill>
                  </a:tcPr>
                </a:tc>
              </a:tr>
              <a:tr h="1727835">
                <a:tc>
                  <a:txBody>
                    <a:bodyPr wrap="square"/>
                    <a:p>
                      <a:pPr algn="ctr" fontAlgn="auto" indent="0">
                        <a:lnSpc>
                          <a:spcPct val="100000"/>
                        </a:lnSpc>
                        <a:buNone/>
                      </a:pPr>
                      <a:r>
                        <a:rPr altLang="zh-CN" b="1" sz="2400" lang="en-US">
                          <a:solidFill>
                            <a:srgbClr val="401BC0"/>
                          </a:solidFill>
                          <a:latin typeface="文道颜楷体" panose="02010600040101010101" charset="-122"/>
                          <a:ea typeface="文道颜楷体" panose="02010600040101010101" charset="-122"/>
                        </a:rPr>
                        <a:t>1.0</a:t>
                      </a:r>
                      <a:r>
                        <a:rPr altLang="en-US" b="1" sz="2400" lang="zh-CN">
                          <a:solidFill>
                            <a:srgbClr val="401BC0"/>
                          </a:solidFill>
                          <a:latin typeface="文道颜楷体" panose="02010600040101010101" charset="-122"/>
                          <a:ea typeface="文道颜楷体" panose="02010600040101010101" charset="-122"/>
                        </a:rPr>
                        <a:t>版本</a:t>
                      </a:r>
                      <a:endParaRPr altLang="en-US" b="1" sz="2400" lang="zh-CN">
                        <a:solidFill>
                          <a:srgbClr val="401BC0"/>
                        </a:solidFill>
                        <a:latin typeface="文道颜楷体" panose="02010600040101010101" charset="-122"/>
                        <a:ea typeface="文道颜楷体" panose="02010600040101010101" charset="-122"/>
                      </a:endParaRPr>
                    </a:p>
                    <a:p>
                      <a:pPr algn="ctr" fontAlgn="auto" indent="0">
                        <a:lnSpc>
                          <a:spcPct val="100000"/>
                        </a:lnSpc>
                        <a:buNone/>
                      </a:pPr>
                      <a:r>
                        <a:rPr altLang="en-US" b="1" sz="2400" lang="zh-CN">
                          <a:solidFill>
                            <a:srgbClr val="401BC0"/>
                          </a:solidFill>
                          <a:latin typeface="文道颜楷体" panose="02010600040101010101" charset="-122"/>
                          <a:ea typeface="文道颜楷体" panose="02010600040101010101" charset="-122"/>
                        </a:rPr>
                        <a:t>客观题</a:t>
                      </a:r>
                      <a:endParaRPr altLang="en-US" b="1" sz="2400" lang="zh-CN">
                        <a:solidFill>
                          <a:srgbClr val="401BC0"/>
                        </a:solidFill>
                        <a:latin typeface="文道颜楷体" panose="02010600040101010101" charset="-122"/>
                        <a:ea typeface="文道颜楷体" panose="02010600040101010101" charset="-122"/>
                      </a:endParaRPr>
                    </a:p>
                  </a:txBody>
                  <a:tcPr marL="121889" marR="121889" marT="60944" marB="60944" anchor="ctr" vert="horz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p>
                      <a:pPr fontAlgn="auto" indent="0">
                        <a:lnSpc>
                          <a:spcPct val="10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altLang="zh-CN" sz="2400" lang="en-US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 </a:t>
                      </a:r>
                      <a:endParaRPr altLang="en-US" b="1" sz="2400" lang="zh-CN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  <a:sym typeface="+mn-ea"/>
                      </a:endParaRPr>
                    </a:p>
                  </a:txBody>
                  <a:tcPr marL="121889" marR="121889" marT="60944" marB="60944" anchor="ctr" vert="horz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1929765">
                <a:tc>
                  <a:txBody>
                    <a:bodyPr wrap="square"/>
                    <a:p>
                      <a:pPr algn="ctr" fontAlgn="auto" indent="0">
                        <a:lnSpc>
                          <a:spcPct val="100000"/>
                        </a:lnSpc>
                        <a:buNone/>
                      </a:pPr>
                      <a:r>
                        <a:rPr altLang="zh-CN" b="1" sz="2400" lang="en-US">
                          <a:solidFill>
                            <a:srgbClr val="401BC0"/>
                          </a:solidFill>
                          <a:latin typeface="文道颜楷体" panose="02010600040101010101" charset="-122"/>
                          <a:ea typeface="文道颜楷体" panose="02010600040101010101" charset="-122"/>
                        </a:rPr>
                        <a:t>2.0</a:t>
                      </a:r>
                      <a:r>
                        <a:rPr altLang="en-US" b="1" sz="2400" lang="zh-CN">
                          <a:solidFill>
                            <a:srgbClr val="401BC0"/>
                          </a:solidFill>
                          <a:latin typeface="文道颜楷体" panose="02010600040101010101" charset="-122"/>
                          <a:ea typeface="文道颜楷体" panose="02010600040101010101" charset="-122"/>
                        </a:rPr>
                        <a:t>版本</a:t>
                      </a:r>
                      <a:endParaRPr altLang="en-US" b="1" sz="2400" lang="zh-CN">
                        <a:solidFill>
                          <a:srgbClr val="401BC0"/>
                        </a:solidFill>
                        <a:latin typeface="文道颜楷体" panose="02010600040101010101" charset="-122"/>
                        <a:ea typeface="文道颜楷体" panose="02010600040101010101" charset="-122"/>
                      </a:endParaRPr>
                    </a:p>
                    <a:p>
                      <a:pPr algn="ctr" fontAlgn="auto" indent="0">
                        <a:lnSpc>
                          <a:spcPct val="100000"/>
                        </a:lnSpc>
                        <a:buNone/>
                      </a:pPr>
                      <a:r>
                        <a:rPr altLang="en-US" b="1" sz="2400" lang="zh-CN">
                          <a:solidFill>
                            <a:srgbClr val="401BC0"/>
                          </a:solidFill>
                          <a:latin typeface="文道颜楷体" panose="02010600040101010101" charset="-122"/>
                          <a:ea typeface="文道颜楷体" panose="02010600040101010101" charset="-122"/>
                        </a:rPr>
                        <a:t>主观题</a:t>
                      </a:r>
                      <a:endParaRPr altLang="en-US" b="1" sz="2400" lang="zh-CN">
                        <a:solidFill>
                          <a:srgbClr val="401BC0"/>
                        </a:solidFill>
                        <a:latin typeface="文道颜楷体" panose="02010600040101010101" charset="-122"/>
                        <a:ea typeface="文道颜楷体" panose="02010600040101010101" charset="-122"/>
                      </a:endParaRPr>
                    </a:p>
                  </a:txBody>
                  <a:tcPr marL="121889" marR="121889" marT="60944" marB="60944" anchor="ctr" vert="horz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p>
                      <a:pPr>
                        <a:buNone/>
                      </a:pPr>
                      <a:endParaRPr altLang="en-US" b="1" sz="2400" lang="zh-CN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 marL="121889" marR="121889" marT="60944" marB="60944" anchor="ctr" vert="horz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796925">
                <a:tc>
                  <a:txBody>
                    <a:bodyPr wrap="square"/>
                    <a:p>
                      <a:pPr fontAlgn="auto" indent="0">
                        <a:lnSpc>
                          <a:spcPct val="100000"/>
                        </a:lnSpc>
                        <a:buNone/>
                      </a:pPr>
                      <a:r>
                        <a:rPr altLang="zh-CN" b="1" sz="2400" lang="en-US">
                          <a:solidFill>
                            <a:srgbClr val="401BC0"/>
                          </a:solidFill>
                          <a:latin typeface="文道颜楷体" panose="02010600040101010101" charset="-122"/>
                          <a:ea typeface="文道颜楷体" panose="02010600040101010101" charset="-122"/>
                        </a:rPr>
                        <a:t>3.0</a:t>
                      </a:r>
                      <a:r>
                        <a:rPr altLang="en-US" b="1" sz="2400" lang="zh-CN">
                          <a:solidFill>
                            <a:srgbClr val="401BC0"/>
                          </a:solidFill>
                          <a:latin typeface="文道颜楷体" panose="02010600040101010101" charset="-122"/>
                          <a:ea typeface="文道颜楷体" panose="02010600040101010101" charset="-122"/>
                        </a:rPr>
                        <a:t>版本</a:t>
                      </a:r>
                      <a:endParaRPr altLang="en-US" b="1" sz="2400" lang="zh-CN">
                        <a:solidFill>
                          <a:srgbClr val="401BC0"/>
                        </a:solidFill>
                        <a:latin typeface="文道颜楷体" panose="02010600040101010101" charset="-122"/>
                        <a:ea typeface="文道颜楷体" panose="02010600040101010101" charset="-122"/>
                      </a:endParaRPr>
                    </a:p>
                  </a:txBody>
                  <a:tcPr marL="121889" marR="121889" marT="60944" marB="60944" anchor="ctr" vert="horz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p>
                      <a:pPr algn="l" fontAlgn="auto" indent="0">
                        <a:lnSpc>
                          <a:spcPct val="100000"/>
                        </a:lnSpc>
                        <a:buNone/>
                      </a:pPr>
                      <a:r>
                        <a:rPr altLang="zh-CN" b="1" sz="4400" lang="en-US">
                          <a:solidFill>
                            <a:schemeClr val="tx1"/>
                          </a:solidFill>
                          <a:latin typeface="Calibri" panose="020F0502020204030204"/>
                          <a:ea typeface="宋体" panose="02010600030101010101" pitchFamily="2" charset="-122"/>
                          <a:sym typeface="+mn-ea"/>
                        </a:rPr>
                        <a:t>        </a:t>
                      </a:r>
                      <a:r>
                        <a:rPr b="1" sz="4400" lang="zh-CN">
                          <a:solidFill>
                            <a:schemeClr val="tx1"/>
                          </a:solidFill>
                          <a:latin typeface="Calibri" panose="020F0502020204030204"/>
                          <a:ea typeface="宋体" panose="02010600030101010101" pitchFamily="2" charset="-122"/>
                          <a:sym typeface="+mn-ea"/>
                        </a:rPr>
                        <a:t>？</a:t>
                      </a:r>
                      <a:r>
                        <a:rPr b="1" sz="4400" lang="zh-CN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  <a:sym typeface="+mn-ea"/>
                        </a:rPr>
                        <a:t>√</a:t>
                      </a:r>
                      <a:endParaRPr b="1" sz="4400" lang="zh-CN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  <a:sym typeface="+mn-ea"/>
                      </a:endParaRPr>
                    </a:p>
                  </a:txBody>
                  <a:tcPr marL="121889" marR="121889" marT="60944" marB="60944" anchor="ctr" vert="horz">
                    <a:lnL w="12700">
                      <a:solidFill>
                        <a:schemeClr val="tx1"/>
                      </a:solidFill>
                      <a:prstDash val="solid"/>
                    </a:lnL>
                    <a:lnR w="12700">
                      <a:solidFill>
                        <a:schemeClr val="tx1"/>
                      </a:solidFill>
                      <a:prstDash val="solid"/>
                    </a:lnR>
                    <a:lnT w="12700">
                      <a:solidFill>
                        <a:schemeClr val="tx1"/>
                      </a:solidFill>
                      <a:prstDash val="solid"/>
                    </a:lnT>
                    <a:lnB w="12700">
                      <a:solidFill>
                        <a:schemeClr val="tx1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48583" name="文本框 4"/>
          <p:cNvSpPr txBox="1"/>
          <p:nvPr>
            <p:custDataLst>
              <p:tags r:id="rId3"/>
            </p:custDataLst>
          </p:nvPr>
        </p:nvSpPr>
        <p:spPr>
          <a:xfrm>
            <a:off x="2059940" y="2447925"/>
            <a:ext cx="10009505" cy="1388745"/>
          </a:xfrm>
          <a:prstGeom prst="rect"/>
          <a:noFill/>
        </p:spPr>
        <p:txBody>
          <a:bodyPr rtlCol="0" wrap="square">
            <a:noAutofit/>
          </a:bodyPr>
          <a:p>
            <a:pPr fontAlgn="auto" indent="0">
              <a:lnSpc>
                <a:spcPct val="100000"/>
              </a:lnSpc>
              <a:spcBef>
                <a:spcPct val="0"/>
              </a:spcBef>
              <a:buNone/>
            </a:pPr>
            <a:r>
              <a:rPr altLang="zh-CN" b="1" sz="2400"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①标点符号作用比较判断题。如2020年全国卷Ⅰ第19题</a:t>
            </a:r>
            <a:r>
              <a:rPr altLang="en-US" b="1" sz="2400" 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（考查破折号）</a:t>
            </a:r>
            <a:r>
              <a:rPr altLang="zh-CN" b="1" sz="2400"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;</a:t>
            </a:r>
            <a:endParaRPr altLang="zh-CN" b="1" sz="2400" 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 indent="0">
              <a:lnSpc>
                <a:spcPct val="100000"/>
              </a:lnSpc>
              <a:spcBef>
                <a:spcPct val="0"/>
              </a:spcBef>
              <a:buNone/>
            </a:pPr>
            <a:r>
              <a:rPr altLang="zh-CN" b="1" sz="2400"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②文段阅读判断标点符号使用是否正确,如2018</a:t>
            </a:r>
            <a:r>
              <a:rPr altLang="en-US" b="1" sz="2400" 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altLang="zh-CN" b="1" sz="2400"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2020</a:t>
            </a:r>
            <a:r>
              <a:rPr altLang="en-US" b="1" sz="2400" 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、</a:t>
            </a:r>
            <a:r>
              <a:rPr altLang="zh-CN" b="1" sz="2400"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2021年浙江卷第3题</a:t>
            </a:r>
            <a:r>
              <a:rPr altLang="en-US" b="1" sz="2400" 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</a:t>
            </a:r>
            <a:r>
              <a:rPr altLang="en-US" b="1" sz="2400" 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分号误用，冒号误用）</a:t>
            </a:r>
            <a:endParaRPr altLang="en-US" b="1" sz="2400" lang="zh-CN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 indent="0">
              <a:lnSpc>
                <a:spcPct val="100000"/>
              </a:lnSpc>
              <a:spcBef>
                <a:spcPct val="0"/>
              </a:spcBef>
              <a:buNone/>
            </a:pPr>
            <a:r>
              <a:rPr altLang="zh-CN" b="1" sz="2400"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③标点符号复位客观选择题</a:t>
            </a:r>
            <a:r>
              <a:rPr altLang="en-US" b="1" sz="2400" 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r>
              <a:rPr altLang="zh-CN" sz="2400"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endParaRPr altLang="en-US" sz="2400" lang="zh-CN"/>
          </a:p>
        </p:txBody>
      </p:sp>
      <p:sp>
        <p:nvSpPr>
          <p:cNvPr id="1048584" name="文本框 5"/>
          <p:cNvSpPr txBox="1"/>
          <p:nvPr>
            <p:custDataLst>
              <p:tags r:id="rId4"/>
            </p:custDataLst>
          </p:nvPr>
        </p:nvSpPr>
        <p:spPr>
          <a:xfrm>
            <a:off x="2059940" y="4052570"/>
            <a:ext cx="9886950" cy="1650365"/>
          </a:xfrm>
          <a:prstGeom prst="rect"/>
          <a:noFill/>
        </p:spPr>
        <p:txBody>
          <a:bodyPr rtlCol="0" wrap="square">
            <a:noAutofit/>
          </a:bodyPr>
          <a:p>
            <a:pPr fontAlgn="auto" indent="0">
              <a:lnSpc>
                <a:spcPct val="100000"/>
              </a:lnSpc>
              <a:spcBef>
                <a:spcPct val="0"/>
              </a:spcBef>
              <a:buNone/>
            </a:pPr>
            <a:r>
              <a:rPr altLang="zh-CN" b="1" sz="2400" lang="en-US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标点符号更多与语言表达简明、连贯、得体等考点结合在一起考查</a:t>
            </a:r>
            <a:r>
              <a:rPr altLang="zh-CN" b="1" sz="2400"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,重点考查</a:t>
            </a:r>
            <a:r>
              <a:rPr altLang="zh-CN" b="1" sz="2400" lang="en-US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破折号、引号、顿号、括号、问号</a:t>
            </a:r>
            <a:r>
              <a:rPr altLang="zh-CN" b="1" sz="2400"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等标点符号的综合运用。</a:t>
            </a:r>
            <a:endParaRPr altLang="zh-CN" b="1" sz="2400" 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 indent="0">
              <a:lnSpc>
                <a:spcPct val="100000"/>
              </a:lnSpc>
              <a:spcBef>
                <a:spcPct val="0"/>
              </a:spcBef>
              <a:buNone/>
            </a:pPr>
            <a:r>
              <a:rPr altLang="zh-CN" b="1" sz="2400"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①辨析标点符号的表达效果（2023新课标Ⅰ卷新题型）</a:t>
            </a:r>
            <a:endParaRPr altLang="zh-CN" b="1" sz="2400" 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 indent="0">
              <a:lnSpc>
                <a:spcPct val="100000"/>
              </a:lnSpc>
              <a:spcBef>
                <a:spcPct val="0"/>
              </a:spcBef>
              <a:buNone/>
            </a:pPr>
            <a:r>
              <a:rPr altLang="zh-CN" b="1" sz="2400"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②指出错误的标点符号并加以修改。</a:t>
            </a:r>
            <a:r>
              <a:rPr altLang="en-US" b="1" sz="2400" 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（变客观为主观）</a:t>
            </a:r>
            <a:endParaRPr altLang="zh-CN" b="1" sz="2400" 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fontAlgn="auto" indent="0">
              <a:lnSpc>
                <a:spcPct val="100000"/>
              </a:lnSpc>
              <a:spcBef>
                <a:spcPct val="0"/>
              </a:spcBef>
              <a:buNone/>
            </a:pPr>
            <a:r>
              <a:rPr altLang="zh-CN" b="1" sz="2400"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③标点符号探究辨析试题</a:t>
            </a:r>
            <a:r>
              <a:rPr altLang="en-US" b="1" sz="2400" lang="zh-CN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altLang="en-US" b="1" sz="2400" lang="zh-CN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buNone/>
            </a:pPr>
            <a:endParaRPr altLang="en-US" b="1" sz="2400" lang="zh-CN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48585" name="文本框 2"/>
          <p:cNvSpPr txBox="1"/>
          <p:nvPr/>
        </p:nvSpPr>
        <p:spPr>
          <a:xfrm>
            <a:off x="2967990" y="6029325"/>
            <a:ext cx="3828415" cy="621665"/>
          </a:xfrm>
          <a:prstGeom prst="rect"/>
          <a:solidFill>
            <a:schemeClr val="bg1"/>
          </a:solidFill>
        </p:spPr>
        <p:txBody>
          <a:bodyPr rtlCol="0" wrap="square">
            <a:noAutofit/>
          </a:bodyPr>
          <a:p>
            <a:endParaRPr altLang="en-US" lang="zh-CN"/>
          </a:p>
        </p:txBody>
      </p:sp>
      <p:pic>
        <p:nvPicPr>
          <p:cNvPr id="2097157" name="图片 10(向天歌演示原创免费模板：www.TopPPT.cn)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xmlns:r="http://schemas.openxmlformats.org/officeDocument/2006/relationships" r:embed="rId6"/>
          <a:stretch>
            <a:fillRect/>
          </a:stretch>
        </p:blipFill>
        <p:spPr bwMode="auto">
          <a:xfrm>
            <a:off x="-132" y="-34"/>
            <a:ext cx="2330450" cy="1379538"/>
          </a:xfrm>
          <a:prstGeom prst="rect"/>
          <a:noFill/>
          <a:ln>
            <a:noFill/>
          </a:ln>
        </p:spPr>
      </p:pic>
      <p:sp>
        <p:nvSpPr>
          <p:cNvPr id="1048586" name="文本框 6"/>
          <p:cNvSpPr txBox="1"/>
          <p:nvPr>
            <p:custDataLst>
              <p:tags r:id="rId7"/>
            </p:custDataLst>
          </p:nvPr>
        </p:nvSpPr>
        <p:spPr>
          <a:xfrm>
            <a:off x="2079625" y="460375"/>
            <a:ext cx="3629660" cy="645160"/>
          </a:xfrm>
          <a:prstGeom prst="rect"/>
          <a:solidFill>
            <a:schemeClr val="bg2"/>
          </a:solidFill>
        </p:spPr>
        <p:txBody>
          <a:bodyPr rtlCol="0" wrap="square">
            <a:spAutoFit/>
            <a:scene3d>
              <a:camera prst="orthographicFront"/>
              <a:lightRig dir="t" rig="threePt"/>
            </a:scene3d>
            <a:sp3d contourW="12700"/>
          </a:bodyPr>
          <a:p>
            <a:r>
              <a:rPr altLang="zh-CN" b="1" sz="3600" lang="en-US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   </a:t>
            </a:r>
            <a:r>
              <a:rPr altLang="en-US" b="1" sz="3600" lang="zh-CN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二、考题分类</a:t>
            </a:r>
            <a:endParaRPr altLang="en-US" b="1" sz="3600" lang="zh-CN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5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" nodeType="with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0"/>
                                        <p:tgtEl>
                                          <p:spTgt spid="10485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1" nodeType="with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3"/>
                                        <p:tgtEl>
                                          <p:spTgt spid="10485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">
                      <p:stCondLst>
                        <p:cond delay="indefinite"/>
                      </p:stCondLst>
                      <p:childTnLst>
                        <p:par>
                          <p:cTn fill="hold" id="15">
                            <p:stCondLst>
                              <p:cond delay="0"/>
                            </p:stCondLst>
                            <p:childTnLst>
                              <p:par>
                                <p:cTn fill="hold" id="16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8"/>
                                        <p:tgtEl>
                                          <p:spTgt spid="10485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9" nodeType="with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1"/>
                                        <p:tgtEl>
                                          <p:spTgt spid="10485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2" nodeType="with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4"/>
                                        <p:tgtEl>
                                          <p:spTgt spid="10485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5" nodeType="with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27"/>
                                        <p:tgtEl>
                                          <p:spTgt spid="10485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8">
                      <p:stCondLst>
                        <p:cond delay="indefinite"/>
                      </p:stCondLst>
                      <p:childTnLst>
                        <p:par>
                          <p:cTn fill="hold" id="29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30" nodeType="clickEffect" presetClass="exit" presetID="2" presetSubtype="4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dur="500" id="31"/>
                                        <p:tgtEl>
                                          <p:spTgt spid="1048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id="32"/>
                                        <p:tgtEl>
                                          <p:spTgt spid="1048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8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8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文本框 2"/>
          <p:cNvSpPr txBox="1"/>
          <p:nvPr/>
        </p:nvSpPr>
        <p:spPr>
          <a:xfrm>
            <a:off x="182880" y="8890"/>
            <a:ext cx="11858625" cy="2834640"/>
          </a:xfrm>
          <a:prstGeom prst="rect"/>
        </p:spPr>
        <p:txBody>
          <a:bodyPr wrap="square">
            <a:spAutoFit/>
          </a:bodyPr>
          <a:p>
            <a:pPr defTabSz="266700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zh-CN" b="1" sz="3200" 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  ※</a:t>
            </a:r>
            <a:r>
              <a:rPr altLang="en-US" b="1" sz="3200" lang="zh-CN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逗号</a:t>
            </a:r>
            <a:r>
              <a:rPr altLang="en-US" b="1" sz="3200"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非常规用法下的文学效果</a:t>
            </a:r>
            <a:r>
              <a:rPr altLang="zh-CN" b="1" sz="3200" 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:</a:t>
            </a:r>
            <a:endParaRPr altLang="zh-CN" b="1" sz="3200" lang="en-US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defTabSz="266700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zh-CN" b="1" sz="3200" lang="en-US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</a:t>
            </a:r>
            <a:r>
              <a:rPr altLang="en-US" b="1" sz="2800" lang="zh-CN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对文学作品中标点符号的表现力的分析实质是对其语用的分析。很多情况下</a:t>
            </a:r>
            <a:r>
              <a:rPr altLang="zh-CN" b="1" sz="2800" lang="en-US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这些特殊文学表现力常是作者有意违反标点符号的常规用法带来的。而语用效果的分析在很大程度上与句式、修辞的语用效果分析思考角度相似</a:t>
            </a:r>
            <a:r>
              <a:rPr altLang="zh-CN" b="1" sz="2800" lang="en-US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,</a:t>
            </a:r>
            <a:r>
              <a:rPr altLang="en-US" b="1" sz="2800" lang="zh-CN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主要从形式、内容情感两个方面来分析</a:t>
            </a:r>
            <a:r>
              <a:rPr altLang="en-US" b="1" sz="3200" lang="zh-CN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altLang="en-US" b="1" sz="3200" lang="zh-CN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4194306" name="表格 4"/>
          <p:cNvGraphicFramePr>
            <a:graphicFrameLocks/>
          </p:cNvGraphicFramePr>
          <p:nvPr/>
        </p:nvGraphicFramePr>
        <p:xfrm>
          <a:off x="182245" y="2809875"/>
          <a:ext cx="11858625" cy="3637915"/>
        </p:xfrm>
        <a:graphic>
          <a:graphicData uri="http://schemas.openxmlformats.org/drawingml/2006/table">
            <a:tbl>
              <a:tblPr/>
              <a:tblGrid>
                <a:gridCol w="1309370"/>
                <a:gridCol w="10549255"/>
              </a:tblGrid>
              <a:tr h="3637915">
                <a:tc>
                  <a:txBody>
                    <a:bodyPr/>
                    <a:p>
                      <a:pPr indent="0" marL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b="1" sz="2800" lang="zh-CN">
                          <a:solidFill>
                            <a:srgbClr val="C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刻画形象和特征</a:t>
                      </a:r>
                      <a:r>
                        <a:rPr altLang="zh-CN" b="1" sz="2800" lang="en-US">
                          <a:solidFill>
                            <a:srgbClr val="C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C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描摹神态和语调</a:t>
                      </a:r>
                      <a:endParaRPr b="1" sz="2800" lang="zh-CN">
                        <a:solidFill>
                          <a:srgbClr val="C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0" marR="63500" marT="0" marB="0" anchor="ctr" anchorCtr="0">
                    <a:lnL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indent="0" marL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[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示例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]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夏雨一降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院子里积满了水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它们便欣欣然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游水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钻水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拍翅子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altLang="en-US"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“鸭鸭”地叫。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《鸭的喜剧》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)</a:t>
                      </a:r>
                      <a:endParaRPr altLang="zh-CN" b="1" sz="2800" lang="en-US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indent="0" marL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[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分析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] 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作者用三个逗号把小鸭的动作轻轻一隔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不但几只小鸭子</a:t>
                      </a:r>
                      <a:r>
                        <a:rPr altLang="en-US"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“游水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钻水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拍翅子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altLang="en-US"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‘鸭鸭’地叫”这一连串欢快的动作跃然纸上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而且连它们那活泼有趣的神态也隐约地包含其间了</a:t>
                      </a:r>
                      <a:endParaRPr b="1" sz="2800" lang="zh-CN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0" marR="63500" marT="0" marB="0" anchor="ctr" anchorCtr="0">
                    <a:lnL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097158" name="图片 10(向天歌演示原创免费模板：www.TopPPT.cn)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xmlns:r="http://schemas.openxmlformats.org/officeDocument/2006/relationships" r:embed="rId2"/>
          <a:stretch>
            <a:fillRect/>
          </a:stretch>
        </p:blipFill>
        <p:spPr bwMode="auto">
          <a:xfrm>
            <a:off x="-132" y="-34"/>
            <a:ext cx="2330450" cy="1379538"/>
          </a:xfrm>
          <a:prstGeom prst="rect"/>
          <a:noFill/>
          <a:ln>
            <a:noFill/>
          </a:ln>
        </p:spPr>
      </p:pic>
      <p:sp>
        <p:nvSpPr>
          <p:cNvPr id="1048591" name="文本框 6"/>
          <p:cNvSpPr txBox="1"/>
          <p:nvPr>
            <p:custDataLst>
              <p:tags r:id="rId3"/>
            </p:custDataLst>
          </p:nvPr>
        </p:nvSpPr>
        <p:spPr>
          <a:xfrm>
            <a:off x="182880" y="8890"/>
            <a:ext cx="2955925" cy="645160"/>
          </a:xfrm>
          <a:prstGeom prst="rect"/>
          <a:solidFill>
            <a:schemeClr val="bg2"/>
          </a:solidFill>
        </p:spPr>
        <p:txBody>
          <a:bodyPr rtlCol="0" wrap="square">
            <a:spAutoFit/>
            <a:scene3d>
              <a:camera prst="orthographicFront"/>
              <a:lightRig dir="t" rig="threePt"/>
            </a:scene3d>
            <a:sp3d contourW="12700"/>
          </a:bodyPr>
          <a:p>
            <a:r>
              <a:rPr altLang="en-US" b="1" sz="3600" lang="zh-CN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三、必备知识</a:t>
            </a:r>
            <a:endParaRPr altLang="en-US" b="1" sz="3600" lang="zh-CN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</p:txBody>
      </p:sp>
      <p:sp>
        <p:nvSpPr>
          <p:cNvPr id="1048592" name="圆角矩形标注 1"/>
          <p:cNvSpPr/>
          <p:nvPr/>
        </p:nvSpPr>
        <p:spPr>
          <a:xfrm>
            <a:off x="3339465" y="2586990"/>
            <a:ext cx="8413750" cy="935990"/>
          </a:xfrm>
          <a:prstGeom prst="wedgeRoundRectCallout"/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altLang="en-US" b="1" sz="3200" lang="zh-CN">
                <a:solidFill>
                  <a:schemeClr val="tx1">
                    <a:lumMod val="95000"/>
                    <a:lumOff val="5000"/>
                  </a:schemeClr>
                </a:solidFill>
              </a:rPr>
              <a:t>与</a:t>
            </a:r>
            <a:r>
              <a:rPr altLang="zh-CN" b="1" sz="3200" lang="en-US">
                <a:solidFill>
                  <a:schemeClr val="tx1">
                    <a:lumMod val="95000"/>
                    <a:lumOff val="5000"/>
                  </a:schemeClr>
                </a:solidFill>
              </a:rPr>
              <a:t>23</a:t>
            </a:r>
            <a:r>
              <a:rPr altLang="en-US" b="1" sz="3200" lang="zh-CN">
                <a:solidFill>
                  <a:schemeClr val="tx1">
                    <a:lumMod val="95000"/>
                    <a:lumOff val="5000"/>
                  </a:schemeClr>
                </a:solidFill>
              </a:rPr>
              <a:t>年新课标</a:t>
            </a:r>
            <a:r>
              <a:rPr altLang="zh-CN" b="1" sz="3200" lang="en-US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r>
              <a:rPr altLang="en-US" b="1" sz="3200" lang="zh-CN">
                <a:solidFill>
                  <a:schemeClr val="tx1">
                    <a:lumMod val="95000"/>
                    <a:lumOff val="5000"/>
                  </a:schemeClr>
                </a:solidFill>
              </a:rPr>
              <a:t>卷</a:t>
            </a:r>
            <a:r>
              <a:rPr altLang="zh-CN" b="1" sz="3200" lang="en-US">
                <a:solidFill>
                  <a:schemeClr val="tx1">
                    <a:lumMod val="95000"/>
                    <a:lumOff val="5000"/>
                  </a:schemeClr>
                </a:solidFill>
              </a:rPr>
              <a:t>“</a:t>
            </a:r>
            <a:r>
              <a:rPr altLang="en-US" b="1" sz="3200" lang="zh-CN">
                <a:solidFill>
                  <a:schemeClr val="tx1">
                    <a:lumMod val="95000"/>
                    <a:lumOff val="5000"/>
                  </a:schemeClr>
                </a:solidFill>
              </a:rPr>
              <a:t>祥子拉车</a:t>
            </a:r>
            <a:r>
              <a:rPr altLang="zh-CN" b="1" sz="3200" lang="en-US">
                <a:solidFill>
                  <a:schemeClr val="tx1">
                    <a:lumMod val="95000"/>
                    <a:lumOff val="5000"/>
                  </a:schemeClr>
                </a:solidFill>
              </a:rPr>
              <a:t>”</a:t>
            </a:r>
            <a:r>
              <a:rPr altLang="en-US" b="1" sz="3200" lang="zh-CN">
                <a:solidFill>
                  <a:schemeClr val="tx1">
                    <a:lumMod val="95000"/>
                    <a:lumOff val="5000"/>
                  </a:schemeClr>
                </a:solidFill>
              </a:rPr>
              <a:t>高度相似</a:t>
            </a:r>
            <a:endParaRPr altLang="en-US" b="1" sz="3200" lang="zh-CN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48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48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592" grpId="0" animBg="1"/>
      <p:bldP spid="1048592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文本框 2"/>
          <p:cNvSpPr txBox="1"/>
          <p:nvPr/>
        </p:nvSpPr>
        <p:spPr>
          <a:xfrm>
            <a:off x="3138805" y="509270"/>
            <a:ext cx="6583045" cy="728980"/>
          </a:xfrm>
          <a:prstGeom prst="rect"/>
        </p:spPr>
        <p:txBody>
          <a:bodyPr wrap="square">
            <a:noAutofit/>
          </a:bodyPr>
          <a:p>
            <a:pPr defTabSz="266700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zh-CN" b="1" sz="3200" 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※</a:t>
            </a:r>
            <a:r>
              <a:rPr altLang="en-US" b="1" sz="3200" lang="zh-CN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逗号</a:t>
            </a:r>
            <a:r>
              <a:rPr altLang="en-US" b="1" sz="3200"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非常规用法下的文学效果</a:t>
            </a:r>
            <a:r>
              <a:rPr altLang="zh-CN" b="1" sz="3200" 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:</a:t>
            </a:r>
            <a:endParaRPr altLang="zh-CN" b="1" sz="3200" lang="en-US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defTabSz="266700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zh-CN" b="1" sz="3200" lang="en-US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</a:t>
            </a:r>
            <a:endParaRPr altLang="en-US" b="1" sz="3200" lang="zh-CN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4194307" name="表格 1"/>
          <p:cNvGraphicFramePr>
            <a:graphicFrameLocks/>
          </p:cNvGraphicFramePr>
          <p:nvPr/>
        </p:nvGraphicFramePr>
        <p:xfrm>
          <a:off x="0" y="1238250"/>
          <a:ext cx="12041505" cy="8545830"/>
        </p:xfrm>
        <a:graphic>
          <a:graphicData uri="http://schemas.openxmlformats.org/drawingml/2006/table">
            <a:tbl>
              <a:tblPr/>
              <a:tblGrid>
                <a:gridCol w="1329055"/>
                <a:gridCol w="10712450"/>
              </a:tblGrid>
              <a:tr h="3598545">
                <a:tc>
                  <a:txBody>
                    <a:bodyPr/>
                    <a:p>
                      <a:pPr indent="0" marL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b="1" sz="2800" lang="zh-CN">
                          <a:solidFill>
                            <a:srgbClr val="C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表现人物的情绪</a:t>
                      </a:r>
                      <a:endParaRPr b="1" sz="2800" lang="zh-CN">
                        <a:solidFill>
                          <a:srgbClr val="C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0" marR="63500" marT="0" marB="0" anchor="ctr" anchorCtr="0">
                    <a:lnL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indent="0" marL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[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示例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]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于是看小旦唱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看花旦唱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看老生唱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看不知什么角色唱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看一大班人乱打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看两三个人互打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从九点多到十点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从十点到十一点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从十一点到十一点半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从十一点半到十二点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,——</a:t>
                      </a:r>
                      <a:r>
                        <a:rPr altLang="en-US"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然而叫天竟还没有来。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《社戏》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)</a:t>
                      </a:r>
                      <a:endParaRPr altLang="zh-CN" b="1" sz="2800" lang="en-US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indent="0" marL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[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分析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] 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表面上看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这是个冗句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可以压缩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;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其实一字也不能减。作者这样写的目的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就是要让读者的眼睛看得发酸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看得不耐烦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从而使读者感受到</a:t>
                      </a:r>
                      <a:r>
                        <a:rPr altLang="en-US"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“我”在戏园子里是怎样在受罪。作者不说“我”在戏园子里感到如何单调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如何沉闷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如何焦急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如何厌烦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而只用上一个冗句并连续辅以十个相同的标点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逗号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),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既使句子冗而不乱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条理清晰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意思明确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又将自己的情绪真实巧妙地传达给读者</a:t>
                      </a:r>
                      <a:endParaRPr b="1" sz="2800" lang="zh-CN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0" marR="63500" marT="0" marB="0" anchor="ctr" anchorCtr="0">
                    <a:lnL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097159" name="图片 10(向天歌演示原创免费模板：www.TopPPT.cn)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xmlns:r="http://schemas.openxmlformats.org/officeDocument/2006/relationships" r:embed="rId2"/>
          <a:stretch>
            <a:fillRect/>
          </a:stretch>
        </p:blipFill>
        <p:spPr bwMode="auto">
          <a:xfrm>
            <a:off x="-132" y="-34"/>
            <a:ext cx="2330450" cy="1379538"/>
          </a:xfrm>
          <a:prstGeom prst="rect"/>
          <a:noFill/>
          <a:ln>
            <a:noFill/>
          </a:ln>
        </p:spPr>
      </p:pic>
      <p:sp>
        <p:nvSpPr>
          <p:cNvPr id="1048597" name="文本框 6"/>
          <p:cNvSpPr txBox="1"/>
          <p:nvPr>
            <p:custDataLst>
              <p:tags r:id="rId3"/>
            </p:custDataLst>
          </p:nvPr>
        </p:nvSpPr>
        <p:spPr>
          <a:xfrm>
            <a:off x="182880" y="8890"/>
            <a:ext cx="2955925" cy="645160"/>
          </a:xfrm>
          <a:prstGeom prst="rect"/>
          <a:solidFill>
            <a:schemeClr val="bg2"/>
          </a:solidFill>
        </p:spPr>
        <p:txBody>
          <a:bodyPr rtlCol="0" wrap="square">
            <a:spAutoFit/>
            <a:scene3d>
              <a:camera prst="orthographicFront"/>
              <a:lightRig dir="t" rig="threePt"/>
            </a:scene3d>
            <a:sp3d contourW="12700"/>
          </a:bodyPr>
          <a:p>
            <a:r>
              <a:rPr altLang="en-US" b="1" sz="3600" lang="zh-CN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三、必备知识</a:t>
            </a:r>
            <a:endParaRPr altLang="en-US" b="1" sz="3600" lang="zh-CN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iming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文本框 2"/>
          <p:cNvSpPr txBox="1"/>
          <p:nvPr/>
        </p:nvSpPr>
        <p:spPr>
          <a:xfrm>
            <a:off x="2112010" y="198120"/>
            <a:ext cx="8461375" cy="728980"/>
          </a:xfrm>
          <a:prstGeom prst="rect"/>
        </p:spPr>
        <p:txBody>
          <a:bodyPr wrap="square">
            <a:noAutofit/>
          </a:bodyPr>
          <a:p>
            <a:pPr defTabSz="266700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zh-CN" b="1" sz="3200" 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※</a:t>
            </a:r>
            <a:r>
              <a:rPr altLang="en-US" b="1" sz="3200" lang="zh-CN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逗号</a:t>
            </a:r>
            <a:r>
              <a:rPr altLang="en-US" b="1" sz="3200"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非常规用法下的文学效果</a:t>
            </a:r>
            <a:r>
              <a:rPr altLang="zh-CN" b="1" sz="3200" 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:</a:t>
            </a:r>
            <a:endParaRPr altLang="zh-CN" b="1" sz="3200" lang="en-US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defTabSz="266700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zh-CN" b="1" sz="3200" lang="en-US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</a:t>
            </a:r>
            <a:endParaRPr altLang="en-US" b="1" sz="3200" lang="zh-CN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graphicFrame>
        <p:nvGraphicFramePr>
          <p:cNvPr id="4194308" name="表格 3"/>
          <p:cNvGraphicFramePr>
            <a:graphicFrameLocks/>
          </p:cNvGraphicFramePr>
          <p:nvPr/>
        </p:nvGraphicFramePr>
        <p:xfrm>
          <a:off x="182880" y="927100"/>
          <a:ext cx="11859260" cy="3796030"/>
        </p:xfrm>
        <a:graphic>
          <a:graphicData uri="http://schemas.openxmlformats.org/drawingml/2006/table">
            <a:tbl>
              <a:tblPr/>
              <a:tblGrid>
                <a:gridCol w="1308735"/>
                <a:gridCol w="10550525"/>
              </a:tblGrid>
              <a:tr h="1725930">
                <a:tc>
                  <a:txBody>
                    <a:bodyPr/>
                    <a:p>
                      <a:pPr indent="0" marL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b="1" sz="2800" lang="zh-CN">
                          <a:solidFill>
                            <a:srgbClr val="C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突出、强调作者要表达的语义重点</a:t>
                      </a:r>
                      <a:endParaRPr b="1" sz="2800" lang="zh-CN">
                        <a:solidFill>
                          <a:srgbClr val="C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0" marR="63500" marT="0" marB="0" anchor="ctr" anchorCtr="0">
                    <a:lnL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indent="0" marL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[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示例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]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惨象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已使我目不忍视了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;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流言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尤使我耳不忍闻。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《记念刘和珍君》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)</a:t>
                      </a:r>
                      <a:endParaRPr altLang="zh-CN" b="1" sz="2800" lang="en-US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indent="0" marL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[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分析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] 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作者在</a:t>
                      </a:r>
                      <a:r>
                        <a:rPr altLang="en-US"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“惨象”和“流言”之后各以逗号顿开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一方面突出了主语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强调了</a:t>
                      </a:r>
                      <a:r>
                        <a:rPr altLang="en-US"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“惨象”的可悲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altLang="en-US"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“流言”的可恨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;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另一方面又表现了作者对白色恐怖的沉重心情</a:t>
                      </a:r>
                      <a:endParaRPr b="1" sz="2800" lang="zh-CN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0" marR="63500" marT="0" marB="0" anchor="ctr" anchorCtr="0">
                    <a:lnL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T>
                    <a:lnB>
                      <a:noFill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0100">
                <a:tc>
                  <a:txBody>
                    <a:bodyPr/>
                    <a:p>
                      <a:pPr indent="0" marL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b="1" sz="2800" lang="zh-CN">
                          <a:solidFill>
                            <a:srgbClr val="C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营造一种特殊的气氛</a:t>
                      </a:r>
                      <a:endParaRPr b="1" sz="2800" lang="zh-CN">
                        <a:solidFill>
                          <a:srgbClr val="C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0" marR="63500" marT="0" marB="0" anchor="ctr" anchorCtr="0">
                    <a:lnL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indent="0" marL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[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示例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]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我也知道补过的方法的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: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送他风筝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赞成他放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劝他放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我和他一同放。我们嚷着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跑着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笑着。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《风筝》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)</a:t>
                      </a:r>
                      <a:endParaRPr altLang="zh-CN" b="1" sz="2800" lang="en-US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indent="0" marL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[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分析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] </a:t>
                      </a:r>
                      <a:r>
                        <a:rPr altLang="en-US"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“我”似乎恢复了儿童的天性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altLang="en-US"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“嚷着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跑着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笑着</a:t>
                      </a:r>
                      <a:r>
                        <a:rPr altLang="en-US"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”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好像重现了孩子们放风筝时活泼、欢乐的景象。轻快的节奏、纯净的语言和两个短停顿的逗号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生动活泼地展现出童心复萌、欢呼雀跃的美好场景</a:t>
                      </a:r>
                      <a:r>
                        <a:rPr altLang="zh-CN" b="1" sz="28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渲染出一种轻松愉快的环境气氛</a:t>
                      </a:r>
                      <a:endParaRPr b="1" sz="2800" lang="zh-CN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0" marR="63500" marT="0" marB="0" anchor="ctr" anchorCtr="0">
                    <a:lnL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R>
                    <a:lnT>
                      <a:noFill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4C4C4C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097160" name="图片 10(向天歌演示原创免费模板：www.TopPPT.cn)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xmlns:r="http://schemas.openxmlformats.org/officeDocument/2006/relationships" r:embed="rId2"/>
          <a:stretch>
            <a:fillRect/>
          </a:stretch>
        </p:blipFill>
        <p:spPr bwMode="auto">
          <a:xfrm>
            <a:off x="-132" y="-34"/>
            <a:ext cx="2330450" cy="1379538"/>
          </a:xfrm>
          <a:prstGeom prst="rect"/>
          <a:noFill/>
          <a:ln>
            <a:noFill/>
          </a:ln>
        </p:spPr>
      </p:pic>
      <p:sp>
        <p:nvSpPr>
          <p:cNvPr id="1048602" name="文本框 6"/>
          <p:cNvSpPr txBox="1"/>
          <p:nvPr>
            <p:custDataLst>
              <p:tags r:id="rId3"/>
            </p:custDataLst>
          </p:nvPr>
        </p:nvSpPr>
        <p:spPr>
          <a:xfrm>
            <a:off x="182880" y="8890"/>
            <a:ext cx="2955925" cy="645160"/>
          </a:xfrm>
          <a:prstGeom prst="rect"/>
          <a:solidFill>
            <a:schemeClr val="bg2"/>
          </a:solidFill>
        </p:spPr>
        <p:txBody>
          <a:bodyPr rtlCol="0" wrap="square">
            <a:spAutoFit/>
            <a:scene3d>
              <a:camera prst="orthographicFront"/>
              <a:lightRig dir="t" rig="threePt"/>
            </a:scene3d>
            <a:sp3d contourW="12700"/>
          </a:bodyPr>
          <a:p>
            <a:r>
              <a:rPr altLang="en-US" b="1" sz="3600" lang="zh-CN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三、必备知识</a:t>
            </a:r>
            <a:endParaRPr altLang="en-US" b="1" sz="3600" lang="zh-CN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iming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5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文本框 2"/>
          <p:cNvSpPr txBox="1"/>
          <p:nvPr/>
        </p:nvSpPr>
        <p:spPr>
          <a:xfrm>
            <a:off x="3690620" y="498475"/>
            <a:ext cx="6113145" cy="681990"/>
          </a:xfrm>
          <a:prstGeom prst="rect"/>
        </p:spPr>
        <p:txBody>
          <a:bodyPr wrap="square">
            <a:spAutoFit/>
          </a:bodyPr>
          <a:p>
            <a:pPr defTabSz="266700" indent="0" marL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altLang="zh-CN" b="1" sz="3200" 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※</a:t>
            </a:r>
            <a:r>
              <a:rPr altLang="en-US" b="1" sz="3200" lang="zh-CN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句号</a:t>
            </a:r>
            <a:r>
              <a:rPr altLang="en-US" b="1" sz="3200" lang="zh-CN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非常规用法下的文学效果</a:t>
            </a:r>
            <a:r>
              <a:rPr altLang="zh-CN" b="1" sz="3200" lang="en-US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:</a:t>
            </a:r>
            <a:endParaRPr altLang="zh-CN" b="1" sz="3200" lang="en-US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graphicFrame>
        <p:nvGraphicFramePr>
          <p:cNvPr id="4194309" name="表格 3"/>
          <p:cNvGraphicFramePr>
            <a:graphicFrameLocks/>
          </p:cNvGraphicFramePr>
          <p:nvPr>
            <p:custDataLst>
              <p:tags r:id="rId1"/>
            </p:custDataLst>
          </p:nvPr>
        </p:nvGraphicFramePr>
        <p:xfrm>
          <a:off x="213360" y="1433830"/>
          <a:ext cx="11837670" cy="5285105"/>
        </p:xfrm>
        <a:graphic>
          <a:graphicData uri="http://schemas.openxmlformats.org/drawingml/2006/table">
            <a:tbl>
              <a:tblPr/>
              <a:tblGrid>
                <a:gridCol w="1953260"/>
                <a:gridCol w="9884410"/>
              </a:tblGrid>
              <a:tr h="2202180">
                <a:tc>
                  <a:txBody>
                    <a:bodyPr/>
                    <a:p>
                      <a:pPr indent="0" marL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b="1" sz="2800" lang="zh-CN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增强句子的独立性</a:t>
                      </a:r>
                      <a:r>
                        <a:rPr altLang="zh-CN" b="1" sz="2800" lang="en-US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加重语气语意</a:t>
                      </a:r>
                      <a:r>
                        <a:rPr altLang="zh-CN" b="1" sz="2800" lang="en-US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设置悬念</a:t>
                      </a:r>
                      <a:endParaRPr b="1" sz="2800" lang="zh-CN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0" marR="6350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indent="0" marL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[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示例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]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</a:rPr>
                        <a:t>我所记得的故乡全不如此。我的故乡好得多了。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《故乡》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)</a:t>
                      </a:r>
                      <a:endParaRPr altLang="zh-CN" b="1" sz="2400" lang="en-US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indent="0" marL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[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分析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]</a:t>
                      </a:r>
                      <a:r>
                        <a:rPr altLang="en-US"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“全不如此”后面要用逗号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这里却用了句号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其目的是延长停顿时间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增强句子独立性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加重语气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突出语意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让人深入其</a:t>
                      </a:r>
                      <a:r>
                        <a:rPr altLang="en-US"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“境”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产生联想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萌生悬念</a:t>
                      </a:r>
                      <a:endParaRPr b="1" sz="2400" lang="zh-CN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0" marR="6350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82925">
                <a:tc>
                  <a:txBody>
                    <a:bodyPr/>
                    <a:p>
                      <a:pPr indent="0" marL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b="1" sz="2800" lang="zh-CN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真实地再现人物说话的口气口吻</a:t>
                      </a:r>
                      <a:r>
                        <a:rPr altLang="zh-CN" b="1" sz="2800" lang="en-US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800" lang="zh-CN">
                          <a:solidFill>
                            <a:srgbClr val="FF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表现其神态和个性</a:t>
                      </a:r>
                      <a:endParaRPr b="1" sz="2800" lang="zh-CN">
                        <a:solidFill>
                          <a:srgbClr val="FF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0" marR="6350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p>
                      <a:pPr indent="0" marL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[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示例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]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老迅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,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楷体" panose="02010609060101010101" charset="-122"/>
                          <a:ea typeface="楷体" panose="02010609060101010101" charset="-122"/>
                          <a:cs typeface="楷体" panose="02010609060101010101" charset="-122"/>
                        </a:rPr>
                        <a:t>我们今天不喝酒了。我要去看看光复的绍兴。我们同去。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(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《范爱农》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)</a:t>
                      </a:r>
                      <a:endParaRPr altLang="zh-CN" b="1" sz="2400" lang="en-US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  <a:p>
                      <a:pPr indent="0" marL="0">
                        <a:lnSpc>
                          <a:spcPct val="12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[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分析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] 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句中通过三个句号传达出范爱农说话的三次较长较大的停顿。范爱农说出的三句话并不紧接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所以各用句号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由此反映出范爱农高兴得连说话也不那么连贯了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急促地说了一句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发觉没有叙明原因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补上一句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;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又发觉表达不太确切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再补上一句。唯其如此</a:t>
                      </a:r>
                      <a:r>
                        <a:rPr altLang="zh-CN" b="1" sz="2400" lang="en-US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,</a:t>
                      </a:r>
                      <a:r>
                        <a:rPr b="1" sz="2400" lang="zh-CN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</a:rPr>
                        <a:t>方能惟妙惟肖地刻画出范爱农此时此刻的激动神态</a:t>
                      </a:r>
                      <a:endParaRPr b="1" sz="2400" lang="zh-CN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63500" marR="63500" marT="0" marB="0" anchor="ctr" anchorCtr="0">
                    <a:lnL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rgbClr val="000008"/>
                      </a:solidFill>
                      <a:prstDash val="solid"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2097161" name="图片 10(向天歌演示原创免费模板：www.TopPPT.cn)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xmlns:r="http://schemas.openxmlformats.org/officeDocument/2006/relationships" r:embed="rId3"/>
          <a:stretch>
            <a:fillRect/>
          </a:stretch>
        </p:blipFill>
        <p:spPr bwMode="auto">
          <a:xfrm>
            <a:off x="-132" y="-34"/>
            <a:ext cx="2330450" cy="1379538"/>
          </a:xfrm>
          <a:prstGeom prst="rect"/>
          <a:noFill/>
          <a:ln>
            <a:noFill/>
          </a:ln>
        </p:spPr>
      </p:pic>
      <p:sp>
        <p:nvSpPr>
          <p:cNvPr id="1048607" name="文本框 6"/>
          <p:cNvSpPr txBox="1"/>
          <p:nvPr>
            <p:custDataLst>
              <p:tags r:id="rId4"/>
            </p:custDataLst>
          </p:nvPr>
        </p:nvSpPr>
        <p:spPr>
          <a:xfrm>
            <a:off x="182880" y="8890"/>
            <a:ext cx="2955925" cy="645160"/>
          </a:xfrm>
          <a:prstGeom prst="rect"/>
          <a:solidFill>
            <a:schemeClr val="bg2"/>
          </a:solidFill>
        </p:spPr>
        <p:txBody>
          <a:bodyPr rtlCol="0" wrap="square">
            <a:spAutoFit/>
            <a:scene3d>
              <a:camera prst="orthographicFront"/>
              <a:lightRig dir="t" rig="threePt"/>
            </a:scene3d>
            <a:sp3d contourW="12700"/>
          </a:bodyPr>
          <a:p>
            <a:r>
              <a:rPr altLang="en-US" b="1" sz="3600" lang="zh-CN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三、必备知识</a:t>
            </a:r>
            <a:endParaRPr altLang="en-US" b="1" sz="3600" lang="zh-CN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iming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6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内容占位符 2"/>
          <p:cNvSpPr>
            <a:spLocks noGrp="1"/>
          </p:cNvSpPr>
          <p:nvPr>
            <p:custDataLst>
              <p:tags r:id="rId1"/>
            </p:custDataLst>
          </p:nvPr>
        </p:nvSpPr>
        <p:spPr>
          <a:xfrm>
            <a:off x="241300" y="774065"/>
            <a:ext cx="11769725" cy="3426460"/>
          </a:xfrm>
          <a:prstGeom prst="rect"/>
          <a:solidFill>
            <a:schemeClr val="bg1"/>
          </a:solidFill>
          <a:ln>
            <a:noFill/>
          </a:ln>
        </p:spPr>
        <p:txBody>
          <a:bodyPr anchor="t" anchorCtr="0"/>
          <a:lstStyle>
            <a:lvl1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+mn-ea"/>
              </a:defRPr>
            </a:lvl2pPr>
            <a:lvl3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•"/>
              <a:defRPr sz="1800">
                <a:solidFill>
                  <a:schemeClr val="tx1"/>
                </a:solidFill>
                <a:latin typeface="+mn-lt"/>
                <a:ea typeface="+mn-ea"/>
              </a:defRPr>
            </a:lvl3pPr>
            <a:lvl4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–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algn="just" eaLnBrk="0" fontAlgn="base" hangingPunct="0" indent="457200" marL="0" rtl="0">
              <a:spcBef>
                <a:spcPct val="0"/>
              </a:spcBef>
              <a:spcAft>
                <a:spcPct val="0"/>
              </a:spcAft>
              <a:buChar char="»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lnSpc>
                <a:spcPts val="3800"/>
              </a:lnSpc>
              <a:spcBef>
                <a:spcPct val="0"/>
              </a:spcBef>
              <a:buNone/>
            </a:pPr>
            <a:r>
              <a:rPr altLang="zh-CN" b="1" sz="2665"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    </a:t>
            </a:r>
            <a:r>
              <a:rPr altLang="zh-CN" b="1" sz="2665" lang="en-US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（2023新课标Ⅰ卷）</a:t>
            </a:r>
            <a:r>
              <a:rPr altLang="en-US" b="1" sz="2665" lang="zh-CN">
                <a:solidFill>
                  <a:srgbClr val="FF0000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《全品》</a:t>
            </a:r>
            <a:r>
              <a:rPr altLang="zh-CN" b="1" sz="2665" lang="en-US">
                <a:solidFill>
                  <a:srgbClr val="FF0000"/>
                </a:solidFill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P283</a:t>
            </a:r>
            <a:r>
              <a:rPr altLang="zh-CN" b="1" sz="2665"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阅读下面的文字，完成下题。</a:t>
            </a:r>
            <a:endParaRPr altLang="zh-CN" b="1" sz="2665" 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>
              <a:lnSpc>
                <a:spcPts val="3800"/>
              </a:lnSpc>
              <a:spcBef>
                <a:spcPct val="0"/>
              </a:spcBef>
              <a:buNone/>
            </a:pPr>
            <a:r>
              <a:rPr altLang="zh-CN" b="1" sz="2665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 有时候起了狂风，把他打得出不来气，</a:t>
            </a:r>
            <a:r>
              <a:rPr altLang="zh-CN" b="1" sz="2665" lang="en-US" u="sng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①可是他低着头，咬着牙，向前钻，</a:t>
            </a:r>
            <a:r>
              <a:rPr altLang="zh-CN" b="1" sz="2665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像一条浮着逆水的大鱼；风越大，他的抵抗也越大，似乎是和狂风决一死战。猛的一股风顶得他透不出气，</a:t>
            </a:r>
            <a:r>
              <a:rPr altLang="zh-CN" b="1" sz="2665" lang="en-US" u="sng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②闭住口，半天，打出一个嗝</a:t>
            </a:r>
            <a:r>
              <a:rPr altLang="zh-CN" b="1" sz="2665" lang="en-US">
                <a:solidFill>
                  <a:schemeClr val="tx1">
                    <a:lumMod val="95000"/>
                    <a:lumOff val="5000"/>
                  </a:schemeClr>
                </a:solidFill>
                <a:latin typeface="楷体" panose="02010609060101010101" charset="-122"/>
                <a:ea typeface="楷体" panose="02010609060101010101" charset="-122"/>
                <a:cs typeface="宋体" panose="02010600030101010101" pitchFamily="2" charset="-122"/>
              </a:rPr>
              <a:t>，仿佛是在水里扎了一个猛子。</a:t>
            </a:r>
            <a:endParaRPr altLang="zh-CN" b="1" sz="2665" lang="en-US">
              <a:solidFill>
                <a:schemeClr val="tx1">
                  <a:lumMod val="95000"/>
                  <a:lumOff val="5000"/>
                </a:schemeClr>
              </a:solidFill>
              <a:latin typeface="楷体" panose="02010609060101010101" charset="-122"/>
              <a:ea typeface="楷体" panose="02010609060101010101" charset="-122"/>
              <a:cs typeface="宋体" panose="02010600030101010101" pitchFamily="2" charset="-122"/>
            </a:endParaRPr>
          </a:p>
          <a:p>
            <a:pPr>
              <a:lnSpc>
                <a:spcPts val="3800"/>
              </a:lnSpc>
              <a:spcBef>
                <a:spcPct val="0"/>
              </a:spcBef>
              <a:buFont typeface="Wingdings" panose="05000000000000000000" charset="0"/>
              <a:buChar char="Ø"/>
            </a:pPr>
            <a:r>
              <a:rPr altLang="zh-CN" b="1" sz="2665"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对文学作品来说，</a:t>
            </a:r>
            <a:r>
              <a:rPr altLang="zh-CN" b="1" sz="2665" lang="en-US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标点标示的停顿，有时很有表现力</a:t>
            </a:r>
            <a:r>
              <a:rPr altLang="zh-CN" b="1" sz="2665" lang="en-US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。文中有两处画横线部分，请任选一处，分析其中的逗号是怎样增强表现力的。（4分）</a:t>
            </a:r>
            <a:endParaRPr altLang="zh-CN" sz="2665" lang="en-US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latinLnBrk="0">
              <a:spcBef>
                <a:spcPct val="0"/>
              </a:spcBef>
              <a:buNone/>
            </a:pPr>
            <a:endParaRPr altLang="zh-CN" sz="2665" lang="en-US">
              <a:solidFill>
                <a:srgbClr val="0000FF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1048612" name="文本框 1"/>
          <p:cNvSpPr txBox="1"/>
          <p:nvPr>
            <p:custDataLst>
              <p:tags r:id="rId2"/>
            </p:custDataLst>
          </p:nvPr>
        </p:nvSpPr>
        <p:spPr>
          <a:xfrm>
            <a:off x="-635" y="4222750"/>
            <a:ext cx="12192635" cy="2338070"/>
          </a:xfrm>
          <a:prstGeom prst="rect"/>
          <a:solidFill>
            <a:schemeClr val="tx2">
              <a:lumMod val="20000"/>
              <a:lumOff val="80000"/>
            </a:schemeClr>
          </a:solidFill>
          <a:ln w="12700" cmpd="sng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wrap="square">
            <a:noAutofit/>
          </a:bodyPr>
          <a:p>
            <a:pPr fontAlgn="auto" indent="0">
              <a:lnSpc>
                <a:spcPts val="4160"/>
              </a:lnSpc>
              <a:spcBef>
                <a:spcPct val="0"/>
              </a:spcBef>
              <a:buNone/>
            </a:pP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【答案】</a:t>
            </a:r>
            <a:r>
              <a:rPr altLang="en-US" b="1" sz="2800" lang="zh-CN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第一处</a:t>
            </a:r>
            <a:r>
              <a:rPr altLang="zh-CN" b="1" sz="2800" lang="en-US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: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①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逗号让画线处成为三个独立语句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对三个动作起到强调作用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;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②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逗号标示的停顿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使三个动作不再具有流畅性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表现了前行的艰难。</a:t>
            </a:r>
            <a:endParaRPr altLang="en-US" b="1" sz="2800" lang="zh-CN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fontAlgn="auto" indent="0">
              <a:lnSpc>
                <a:spcPts val="4160"/>
              </a:lnSpc>
              <a:spcBef>
                <a:spcPct val="0"/>
              </a:spcBef>
              <a:buNone/>
            </a:pPr>
            <a:r>
              <a:rPr altLang="en-US" b="1" sz="2800" lang="zh-CN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第二处</a:t>
            </a:r>
            <a:r>
              <a:rPr altLang="zh-CN" b="1" sz="2800" lang="en-US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: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①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逗号让画线处成为三个独立语句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强调闭住口和打嗝间隔时间长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打嗝不顺畅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;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②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让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透不出气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的感觉更强烈。</a:t>
            </a:r>
            <a:r>
              <a:rPr altLang="zh-CN" sz="2665" lang="en-US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</a:t>
            </a:r>
            <a:r>
              <a:rPr altLang="zh-CN" sz="2665" lang="en-US">
                <a:solidFill>
                  <a:srgbClr val="00B0F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</a:t>
            </a:r>
            <a:endParaRPr altLang="zh-CN" sz="2665" lang="en-US">
              <a:solidFill>
                <a:srgbClr val="7030A0"/>
              </a:solidFill>
              <a:highlight>
                <a:srgbClr val="FFFF00"/>
              </a:highlight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  <p:sp>
        <p:nvSpPr>
          <p:cNvPr id="1048613" name="圆角矩形标注 2"/>
          <p:cNvSpPr/>
          <p:nvPr>
            <p:custDataLst>
              <p:tags r:id="rId3"/>
            </p:custDataLst>
          </p:nvPr>
        </p:nvSpPr>
        <p:spPr>
          <a:xfrm>
            <a:off x="7833360" y="2855595"/>
            <a:ext cx="3608705" cy="708660"/>
          </a:xfrm>
          <a:prstGeom prst="wedgeRoundRectCallout">
            <a:avLst>
              <a:gd name="adj1" fmla="val -41870"/>
              <a:gd name="adj2" fmla="val -80197"/>
              <a:gd name="adj3" fmla="val 16667"/>
            </a:avLst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0"/>
          </a:gra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altLang="en-US" b="1" sz="2800" lang="zh-CN">
                <a:solidFill>
                  <a:srgbClr val="002060"/>
                </a:solidFill>
              </a:rPr>
              <a:t>逗号的非常规使用</a:t>
            </a:r>
            <a:endParaRPr altLang="en-US" b="1" sz="2800" lang="zh-CN">
              <a:solidFill>
                <a:srgbClr val="002060"/>
              </a:solidFill>
            </a:endParaRPr>
          </a:p>
        </p:txBody>
      </p:sp>
      <p:pic>
        <p:nvPicPr>
          <p:cNvPr id="2097162" name="图片 10(向天歌演示原创免费模板：www.TopPPT.cn)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xmlns:r="http://schemas.openxmlformats.org/officeDocument/2006/relationships" r:embed="rId5"/>
          <a:stretch>
            <a:fillRect/>
          </a:stretch>
        </p:blipFill>
        <p:spPr bwMode="auto">
          <a:xfrm>
            <a:off x="-767" y="117441"/>
            <a:ext cx="2330450" cy="1379538"/>
          </a:xfrm>
          <a:prstGeom prst="rect"/>
          <a:noFill/>
          <a:ln>
            <a:noFill/>
          </a:ln>
        </p:spPr>
      </p:pic>
      <p:sp>
        <p:nvSpPr>
          <p:cNvPr id="1048614" name="文本框 6"/>
          <p:cNvSpPr txBox="1"/>
          <p:nvPr>
            <p:custDataLst>
              <p:tags r:id="rId6"/>
            </p:custDataLst>
          </p:nvPr>
        </p:nvSpPr>
        <p:spPr>
          <a:xfrm>
            <a:off x="118110" y="106680"/>
            <a:ext cx="2955925" cy="645160"/>
          </a:xfrm>
          <a:prstGeom prst="rect"/>
          <a:solidFill>
            <a:schemeClr val="bg2"/>
          </a:solidFill>
        </p:spPr>
        <p:txBody>
          <a:bodyPr rtlCol="0" wrap="square">
            <a:spAutoFit/>
            <a:scene3d>
              <a:camera prst="orthographicFront"/>
              <a:lightRig dir="t" rig="threePt"/>
            </a:scene3d>
            <a:sp3d contourW="12700"/>
          </a:bodyPr>
          <a:p>
            <a:r>
              <a:rPr altLang="en-US" b="1" sz="3600" lang="zh-CN">
                <a:solidFill>
                  <a:schemeClr val="tx1">
                    <a:lumMod val="75000"/>
                    <a:lumOff val="25000"/>
                  </a:schemeClr>
                </a:solidFill>
                <a:cs typeface="+mn-ea"/>
                <a:sym typeface="+mn-lt"/>
              </a:rPr>
              <a:t>四、真题引领</a:t>
            </a:r>
            <a:endParaRPr altLang="en-US" b="1" sz="3600" lang="zh-CN">
              <a:solidFill>
                <a:schemeClr val="tx1">
                  <a:lumMod val="75000"/>
                  <a:lumOff val="25000"/>
                </a:schemeClr>
              </a:solidFill>
              <a:cs typeface="+mn-ea"/>
              <a:sym typeface="+mn-lt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048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04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>
                      <p:stCondLst>
                        <p:cond delay="indefinite"/>
                      </p:stCondLst>
                      <p:childTnLst>
                        <p:par>
                          <p:cTn fill="hold" id="10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1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3"/>
                                        <p:tgtEl>
                                          <p:spTgt spid="104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4"/>
                                        <p:tgtEl>
                                          <p:spTgt spid="104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5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104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10486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>
                      <p:stCondLst>
                        <p:cond delay="indefinite"/>
                      </p:stCondLst>
                      <p:childTnLst>
                        <p:par>
                          <p:cTn fill="hold" id="20">
                            <p:stCondLst>
                              <p:cond delay="0"/>
                            </p:stCondLst>
                            <p:childTnLst>
                              <p:par>
                                <p:cTn fill="hold" id="21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3"/>
                                        <p:tgtEl>
                                          <p:spTgt spid="10486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10486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8612" grpId="0" uiExpand="1" build="allAtOnce" bldLvl="0" animBg="1"/>
      <p:bldP spid="1048613" grpId="0" bldLvl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6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文本框 1"/>
          <p:cNvSpPr txBox="1"/>
          <p:nvPr>
            <p:custDataLst>
              <p:tags r:id="rId1"/>
            </p:custDataLst>
          </p:nvPr>
        </p:nvSpPr>
        <p:spPr>
          <a:xfrm>
            <a:off x="253365" y="263525"/>
            <a:ext cx="11685270" cy="6289675"/>
          </a:xfrm>
          <a:prstGeom prst="rect"/>
          <a:ln w="12700" cmpd="sng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3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dk1"/>
          </a:fontRef>
        </p:style>
        <p:txBody>
          <a:bodyPr wrap="square">
            <a:noAutofit/>
          </a:bodyPr>
          <a:p>
            <a:pPr fontAlgn="auto" indent="0">
              <a:lnSpc>
                <a:spcPts val="4005"/>
              </a:lnSpc>
              <a:spcBef>
                <a:spcPct val="0"/>
              </a:spcBef>
              <a:buNone/>
            </a:pP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【答案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】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①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逗号让画线处成为三个独立语句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对三个动作起到强调作用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;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②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逗号标示的停顿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使三个动作不再具有流畅性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表现了前行的艰难。</a:t>
            </a:r>
            <a:endParaRPr altLang="en-US" b="1" sz="2800" lang="zh-CN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fontAlgn="auto" indent="0">
              <a:lnSpc>
                <a:spcPts val="4005"/>
              </a:lnSpc>
              <a:spcBef>
                <a:spcPct val="0"/>
              </a:spcBef>
              <a:buNone/>
            </a:pP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第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②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处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: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①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逗号让画线处成为三个独立语句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强调闭住口和打嗝间隔时间长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打嗝不顺畅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;</a:t>
            </a:r>
            <a:r>
              <a:rPr altLang="en-US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②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让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透不出气</a:t>
            </a:r>
            <a:r>
              <a:rPr altLang="zh-CN" b="1" sz="2800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altLang="en-US" b="1" sz="2800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的感觉更强烈。</a:t>
            </a:r>
            <a:endParaRPr altLang="en-US" b="1" sz="2800" lang="zh-CN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  <a:p>
            <a:pPr fontAlgn="auto" indent="0">
              <a:lnSpc>
                <a:spcPts val="4005"/>
              </a:lnSpc>
              <a:spcBef>
                <a:spcPct val="0"/>
              </a:spcBef>
              <a:buNone/>
            </a:pP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[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解析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] 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逗号在句中标示停顿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其表现力需结合画横线语句具体展开分析。第</a:t>
            </a:r>
            <a:r>
              <a:rPr altLang="en-US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①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处画横线句中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,“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低着头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”“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咬着牙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”“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向前钻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是祥子逆着狂风拉车时的动作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叙述时如果中间不做停顿或仅用顿号做停顿便会显得动作连贯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减弱祥子拉车的艰难吃力感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但用两个逗号将三个动作分隔开来做较长的停顿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独立成句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能起到强调作用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且更能够显出祥子拉车前行时的艰难吃力。第</a:t>
            </a:r>
            <a:r>
              <a:rPr altLang="en-US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②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处画横线句中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使用两个逗号将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半天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从句子中独立出来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使这一时间状语更加突出醒目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强调祥子在狂风下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闭住口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与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打出一个嗝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间隔的时间之长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突出了打嗝不顺畅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,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让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“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透不出气</a:t>
            </a:r>
            <a:r>
              <a:rPr altLang="zh-CN" b="1" sz="2665" lang="en-US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altLang="en-US" b="1" sz="2665" lang="zh-CN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的感觉更强烈。</a:t>
            </a:r>
            <a:r>
              <a:rPr altLang="zh-CN" sz="2665" lang="en-US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</a:t>
            </a:r>
            <a:r>
              <a:rPr altLang="zh-CN" sz="2665" lang="en-US">
                <a:solidFill>
                  <a:srgbClr val="7030A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</a:t>
            </a:r>
            <a:r>
              <a:rPr altLang="zh-CN" sz="2665" lang="en-US">
                <a:solidFill>
                  <a:srgbClr val="00B0F0"/>
                </a:solidFill>
                <a:latin typeface="楷体" panose="02010609060101010101" charset="-122"/>
                <a:ea typeface="楷体" panose="02010609060101010101" charset="-122"/>
                <a:cs typeface="楷体" panose="02010609060101010101" charset="-122"/>
                <a:sym typeface="+mn-ea"/>
              </a:rPr>
              <a:t> </a:t>
            </a:r>
            <a:endParaRPr altLang="zh-CN" sz="2665" lang="en-US">
              <a:solidFill>
                <a:srgbClr val="7030A0"/>
              </a:solidFill>
              <a:highlight>
                <a:srgbClr val="FFFF00"/>
              </a:highlight>
              <a:latin typeface="楷体" panose="02010609060101010101" charset="-122"/>
              <a:ea typeface="楷体" panose="02010609060101010101" charset="-122"/>
              <a:cs typeface="楷体" panose="02010609060101010101" charset="-122"/>
            </a:endParaRPr>
          </a:p>
        </p:txBody>
      </p:sp>
    </p:spTree>
  </p:cSld>
  <p:clrMapOvr>
    <a:masterClrMapping/>
  </p:clrMapOvr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7"/>
                                        <p:tgtEl>
                                          <p:spTgt spid="10486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2"/>
                                        <p:tgtEl>
                                          <p:spTgt spid="10486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dur="500" id="17"/>
                                        <p:tgtEl>
                                          <p:spTgt spid="10486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p="http://schemas.openxmlformats.org/presentationml/2006/main">
  <p:tag name="AS_UNIQUEID" val="1102"/>
</p:tagLst>
</file>

<file path=ppt/tags/tag10.xml><?xml version="1.0" encoding="utf-8"?>
<p:tagLst xmlns:p="http://schemas.openxmlformats.org/presentationml/2006/main">
  <p:tag name="AS_UNIQUEID" val="1119"/>
</p:tagLst>
</file>

<file path=ppt/tags/tag100.xml><?xml version="1.0" encoding="utf-8"?>
<p:tagLst xmlns:p="http://schemas.openxmlformats.org/presentationml/2006/main">
  <p:tag name="AS_UNIQUEID" val="1314"/>
  <p:tag name="KSO_WM_BEAUTIFY_FLAG" val=""/>
</p:tagLst>
</file>

<file path=ppt/tags/tag101.xml><?xml version="1.0" encoding="utf-8"?>
<p:tagLst xmlns:p="http://schemas.openxmlformats.org/presentationml/2006/main">
  <p:tag name="AS_UNIQUEID" val="1315"/>
</p:tagLst>
</file>

<file path=ppt/tags/tag102.xml><?xml version="1.0" encoding="utf-8"?>
<p:tagLst xmlns:p="http://schemas.openxmlformats.org/presentationml/2006/main">
  <p:tag name="AS_UNIQUEID" val="647"/>
  <p:tag name="KSO_WM_BEAUTIFY_FLAG" val=""/>
  <p:tag name="KSO_WM_DIAGRAM_GROUP_CODE" val="l1-1"/>
  <p:tag name="KSO_WM_TAG_VERSION" val="1.0"/>
  <p:tag name="KSO_WM_TEMPLATE_CATEGORY" val="custom"/>
  <p:tag name="KSO_WM_TEMPLATE_INDEX" val="20163074"/>
  <p:tag name="KSO_WM_UNIT_COMPATIBLE" val="0"/>
  <p:tag name="KSO_WM_UNIT_DIAGRAM_ISNUMVISUAL" val="0"/>
  <p:tag name="KSO_WM_UNIT_DIAGRAM_ISREFERUNIT" val="0"/>
  <p:tag name="KSO_WM_UNIT_HIGHLIGHT" val="0"/>
  <p:tag name="KSO_WM_UNIT_ID" val="custom20163074_2*i*3"/>
  <p:tag name="KSO_WM_UNIT_INDEX" val="3"/>
  <p:tag name="KSO_WM_UNIT_LAYERLEVEL" val="1"/>
  <p:tag name="KSO_WM_UNIT_TYPE" val="i"/>
  <p:tag name="KSO_WM_UNIT_USESOURCEFORMAT_APPLY" val="1"/>
</p:tagLst>
</file>

<file path=ppt/tags/tag103.xml><?xml version="1.0" encoding="utf-8"?>
<p:tagLst xmlns:p="http://schemas.openxmlformats.org/presentationml/2006/main">
  <p:tag name="AS_UNIQUEID" val="1241"/>
  <p:tag name="KSO_WM_BEAUTIFY_FLAG" val=""/>
</p:tagLst>
</file>

<file path=ppt/tags/tag104.xml><?xml version="1.0" encoding="utf-8"?>
<p:tagLst xmlns:p="http://schemas.openxmlformats.org/presentationml/2006/main">
  <p:tag name="AS_UNIQUEID" val="1299"/>
</p:tagLst>
</file>

<file path=ppt/tags/tag105.xml><?xml version="1.0" encoding="utf-8"?>
<p:tagLst xmlns:p="http://schemas.openxmlformats.org/presentationml/2006/main">
  <p:tag name="AS_UNIQUEID" val="1300"/>
</p:tagLst>
</file>

<file path=ppt/tags/tag106.xml><?xml version="1.0" encoding="utf-8"?>
<p:tagLst xmlns:p="http://schemas.openxmlformats.org/presentationml/2006/main">
  <p:tag name="AS_UNIQUEID" val="1301"/>
</p:tagLst>
</file>

<file path=ppt/tags/tag107.xml><?xml version="1.0" encoding="utf-8"?>
<p:tagLst xmlns:p="http://schemas.openxmlformats.org/presentationml/2006/main">
  <p:tag name="AS_UNIQUEID" val="1314"/>
  <p:tag name="KSO_WM_BEAUTIFY_FLAG" val=""/>
</p:tagLst>
</file>

<file path=ppt/tags/tag108.xml><?xml version="1.0" encoding="utf-8"?>
<p:tagLst xmlns:p="http://schemas.openxmlformats.org/presentationml/2006/main">
  <p:tag name="AS_UNIQUEID" val="1315"/>
  <p:tag name="KSO_WM_BEAUTIFY_FLAG" val=""/>
</p:tagLst>
</file>

<file path=ppt/tags/tag109.xml><?xml version="1.0" encoding="utf-8"?>
<p:tagLst xmlns:p="http://schemas.openxmlformats.org/presentationml/2006/main">
  <p:tag name="AS_UNIQUEID" val="647"/>
  <p:tag name="KSO_WM_BEAUTIFY_FLAG" val=""/>
  <p:tag name="KSO_WM_DIAGRAM_GROUP_CODE" val="l1-1"/>
  <p:tag name="KSO_WM_TAG_VERSION" val="1.0"/>
  <p:tag name="KSO_WM_TEMPLATE_CATEGORY" val="custom"/>
  <p:tag name="KSO_WM_TEMPLATE_INDEX" val="20163074"/>
  <p:tag name="KSO_WM_UNIT_COMPATIBLE" val="0"/>
  <p:tag name="KSO_WM_UNIT_DIAGRAM_ISNUMVISUAL" val="0"/>
  <p:tag name="KSO_WM_UNIT_DIAGRAM_ISREFERUNIT" val="0"/>
  <p:tag name="KSO_WM_UNIT_HIGHLIGHT" val="0"/>
  <p:tag name="KSO_WM_UNIT_ID" val="custom20163074_2*i*3"/>
  <p:tag name="KSO_WM_UNIT_INDEX" val="3"/>
  <p:tag name="KSO_WM_UNIT_LAYERLEVEL" val="1"/>
  <p:tag name="KSO_WM_UNIT_TYPE" val="i"/>
  <p:tag name="KSO_WM_UNIT_USESOURCEFORMAT_APPLY" val="1"/>
</p:tagLst>
</file>

<file path=ppt/tags/tag11.xml><?xml version="1.0" encoding="utf-8"?>
<p:tagLst xmlns:p="http://schemas.openxmlformats.org/presentationml/2006/main">
  <p:tag name="AS_UNIQUEID" val="1121"/>
</p:tagLst>
</file>

<file path=ppt/tags/tag110.xml><?xml version="1.0" encoding="utf-8"?>
<p:tagLst xmlns:p="http://schemas.openxmlformats.org/presentationml/2006/main">
  <p:tag name="AS_UNIQUEID" val="1241"/>
  <p:tag name="KSO_WM_BEAUTIFY_FLAG" val=""/>
</p:tagLst>
</file>

<file path=ppt/tags/tag111.xml><?xml version="1.0" encoding="utf-8"?>
<p:tagLst xmlns:p="http://schemas.openxmlformats.org/presentationml/2006/main">
  <p:tag name="AS_UNIQUEID" val="1299"/>
</p:tagLst>
</file>

<file path=ppt/tags/tag112.xml><?xml version="1.0" encoding="utf-8"?>
<p:tagLst xmlns:p="http://schemas.openxmlformats.org/presentationml/2006/main">
  <p:tag name="AS_UNIQUEID" val="1300"/>
</p:tagLst>
</file>

<file path=ppt/tags/tag113.xml><?xml version="1.0" encoding="utf-8"?>
<p:tagLst xmlns:p="http://schemas.openxmlformats.org/presentationml/2006/main">
  <p:tag name="AS_UNIQUEID" val="1301"/>
</p:tagLst>
</file>

<file path=ppt/tags/tag114.xml><?xml version="1.0" encoding="utf-8"?>
<p:tagLst xmlns:p="http://schemas.openxmlformats.org/presentationml/2006/main">
  <p:tag name="AS_UNIQUEID" val="1314"/>
  <p:tag name="KSO_WM_BEAUTIFY_FLAG" val=""/>
</p:tagLst>
</file>

<file path=ppt/tags/tag115.xml><?xml version="1.0" encoding="utf-8"?>
<p:tagLst xmlns:p="http://schemas.openxmlformats.org/presentationml/2006/main">
  <p:tag name="AS_UNIQUEID" val="1315"/>
  <p:tag name="KSO_WM_BEAUTIFY_FLAG" val=""/>
</p:tagLst>
</file>

<file path=ppt/tags/tag116.xml><?xml version="1.0" encoding="utf-8"?>
<p:tagLst xmlns:p="http://schemas.openxmlformats.org/presentationml/2006/main">
  <p:tag name="AS_UNIQUEID" val="1299"/>
</p:tagLst>
</file>

<file path=ppt/tags/tag117.xml><?xml version="1.0" encoding="utf-8"?>
<p:tagLst xmlns:p="http://schemas.openxmlformats.org/presentationml/2006/main">
  <p:tag name="AS_UNIQUEID" val="1300"/>
</p:tagLst>
</file>

<file path=ppt/tags/tag118.xml><?xml version="1.0" encoding="utf-8"?>
<p:tagLst xmlns:p="http://schemas.openxmlformats.org/presentationml/2006/main">
  <p:tag name="AS_UNIQUEID" val="1301"/>
</p:tagLst>
</file>

<file path=ppt/tags/tag119.xml><?xml version="1.0" encoding="utf-8"?>
<p:tagLst xmlns:p="http://schemas.openxmlformats.org/presentationml/2006/main">
  <p:tag name="AS_UNIQUEID" val="1314"/>
  <p:tag name="KSO_WM_BEAUTIFY_FLAG" val=""/>
</p:tagLst>
</file>

<file path=ppt/tags/tag12.xml><?xml version="1.0" encoding="utf-8"?>
<p:tagLst xmlns:p="http://schemas.openxmlformats.org/presentationml/2006/main">
  <p:tag name="AS_UNIQUEID" val="738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20.xml><?xml version="1.0" encoding="utf-8"?>
<p:tagLst xmlns:p="http://schemas.openxmlformats.org/presentationml/2006/main">
  <p:tag name="AS_UNIQUEID" val="1315"/>
</p:tagLst>
</file>

<file path=ppt/tags/tag121.xml><?xml version="1.0" encoding="utf-8"?>
<p:tagLst xmlns:p="http://schemas.openxmlformats.org/presentationml/2006/main">
  <p:tag name="AS_UNIQUEID" val="1241"/>
  <p:tag name="KSO_WM_BEAUTIFY_FLAG" val=""/>
</p:tagLst>
</file>

<file path=ppt/tags/tag122.xml><?xml version="1.0" encoding="utf-8"?>
<p:tagLst xmlns:p="http://schemas.openxmlformats.org/presentationml/2006/main">
  <p:tag name="AS_UNIQUEID" val="1299"/>
</p:tagLst>
</file>

<file path=ppt/tags/tag123.xml><?xml version="1.0" encoding="utf-8"?>
<p:tagLst xmlns:p="http://schemas.openxmlformats.org/presentationml/2006/main">
  <p:tag name="AS_UNIQUEID" val="1300"/>
</p:tagLst>
</file>

<file path=ppt/tags/tag124.xml><?xml version="1.0" encoding="utf-8"?>
<p:tagLst xmlns:p="http://schemas.openxmlformats.org/presentationml/2006/main">
  <p:tag name="AS_UNIQUEID" val="1301"/>
</p:tagLst>
</file>

<file path=ppt/tags/tag125.xml><?xml version="1.0" encoding="utf-8"?>
<p:tagLst xmlns:p="http://schemas.openxmlformats.org/presentationml/2006/main">
  <p:tag name="AS_UNIQUEID" val="1314"/>
  <p:tag name="KSO_WM_BEAUTIFY_FLAG" val=""/>
</p:tagLst>
</file>

<file path=ppt/tags/tag126.xml><?xml version="1.0" encoding="utf-8"?>
<p:tagLst xmlns:p="http://schemas.openxmlformats.org/presentationml/2006/main">
  <p:tag name="AS_UNIQUEID" val="1315"/>
  <p:tag name="KSO_WM_BEAUTIFY_FLAG" val=""/>
</p:tagLst>
</file>

<file path=ppt/tags/tag127.xml><?xml version="1.0" encoding="utf-8"?>
<p:tagLst xmlns:p="http://schemas.openxmlformats.org/presentationml/2006/main">
  <p:tag name="AS_UNIQUEID" val="647"/>
  <p:tag name="KSO_WM_BEAUTIFY_FLAG" val=""/>
  <p:tag name="KSO_WM_DIAGRAM_GROUP_CODE" val="l1-1"/>
  <p:tag name="KSO_WM_TAG_VERSION" val="1.0"/>
  <p:tag name="KSO_WM_TEMPLATE_CATEGORY" val="custom"/>
  <p:tag name="KSO_WM_TEMPLATE_INDEX" val="20163074"/>
  <p:tag name="KSO_WM_UNIT_COMPATIBLE" val="0"/>
  <p:tag name="KSO_WM_UNIT_DIAGRAM_ISNUMVISUAL" val="0"/>
  <p:tag name="KSO_WM_UNIT_DIAGRAM_ISREFERUNIT" val="0"/>
  <p:tag name="KSO_WM_UNIT_HIGHLIGHT" val="0"/>
  <p:tag name="KSO_WM_UNIT_ID" val="custom20163074_2*i*3"/>
  <p:tag name="KSO_WM_UNIT_INDEX" val="3"/>
  <p:tag name="KSO_WM_UNIT_LAYERLEVEL" val="1"/>
  <p:tag name="KSO_WM_UNIT_TYPE" val="i"/>
  <p:tag name="KSO_WM_UNIT_USESOURCEFORMAT_APPLY" val="1"/>
</p:tagLst>
</file>

<file path=ppt/tags/tag128.xml><?xml version="1.0" encoding="utf-8"?>
<p:tagLst xmlns:p="http://schemas.openxmlformats.org/presentationml/2006/main">
  <p:tag name="AS_UNIQUEID" val="1299"/>
</p:tagLst>
</file>

<file path=ppt/tags/tag129.xml><?xml version="1.0" encoding="utf-8"?>
<p:tagLst xmlns:p="http://schemas.openxmlformats.org/presentationml/2006/main">
  <p:tag name="AS_UNIQUEID" val="1300"/>
</p:tagLst>
</file>

<file path=ppt/tags/tag13.xml><?xml version="1.0" encoding="utf-8"?>
<p:tagLst xmlns:p="http://schemas.openxmlformats.org/presentationml/2006/main">
  <p:tag name="AS_UNIQUEID" val="738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30.xml><?xml version="1.0" encoding="utf-8"?>
<p:tagLst xmlns:p="http://schemas.openxmlformats.org/presentationml/2006/main">
  <p:tag name="AS_UNIQUEID" val="1301"/>
</p:tagLst>
</file>

<file path=ppt/tags/tag131.xml><?xml version="1.0" encoding="utf-8"?>
<p:tagLst xmlns:p="http://schemas.openxmlformats.org/presentationml/2006/main">
  <p:tag name="AS_UNIQUEID" val="7629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  <p:tag name="KSO_WM_UNIT_TYPE" val="i"/>
</p:tagLst>
</file>

<file path=ppt/tags/tag132.xml><?xml version="1.0" encoding="utf-8"?>
<p:tagLst xmlns:p="http://schemas.openxmlformats.org/presentationml/2006/main">
  <p:tag name="AS_UNIQUEID" val="7630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133.xml><?xml version="1.0" encoding="utf-8"?>
<p:tagLst xmlns:p="http://schemas.openxmlformats.org/presentationml/2006/main">
  <p:tag name="AS_UNIQUEID" val="7631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134.xml><?xml version="1.0" encoding="utf-8"?>
<p:tagLst xmlns:p="http://schemas.openxmlformats.org/presentationml/2006/main">
  <p:tag name="AS_UNIQUEID" val="7632"/>
  <p:tag name="KSO_WM_BEAUTIFY_FLAG" val="#wm#"/>
  <p:tag name="KSO_WM_SLIDE_BACKGROUND_TYPE" val="general"/>
  <p:tag name="KSO_WM_SLIDE_BK_DARK_LIGHT" val="2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12**"/>
  <p:tag name="KSO_WM_UNIT_LAYERLEVEL" val="1"/>
</p:tagLst>
</file>

<file path=ppt/tags/tag135.xml><?xml version="1.0" encoding="utf-8"?>
<p:tagLst xmlns:p="http://schemas.openxmlformats.org/presentationml/2006/main">
  <p:tag name="AS_UNIQUEID" val="1097"/>
  <p:tag name="KSO_WM_UNIT_FILL_FORE_SCHEMECOLOR_INDEX" val="14"/>
  <p:tag name="KSO_WM_UNIT_FILL_FORE_SCHEMECOLOR_INDEX_BRIGHTNESS" val="0"/>
  <p:tag name="KSO_WM_UNIT_FILL_TYPE" val="1"/>
  <p:tag name="KSO_WM_UNIT_TEXT_FILL_FORE_SCHEMECOLOR_INDEX" val="13"/>
  <p:tag name="KSO_WM_UNIT_TEXT_FILL_FORE_SCHEMECOLOR_INDEX_BRIGHTNESS" val="0"/>
  <p:tag name="KSO_WM_UNIT_TEXT_FILL_TYPE" val="1"/>
</p:tagLst>
</file>

<file path=ppt/tags/tag136.xml><?xml version="1.0" encoding="utf-8"?>
<p:tagLst xmlns:p="http://schemas.openxmlformats.org/presentationml/2006/main">
  <p:tag name="AS_UNIQUEID" val="1241"/>
  <p:tag name="KSO_WM_BEAUTIFY_FLAG" val=""/>
</p:tagLst>
</file>

<file path=ppt/tags/tag137.xml><?xml version="1.0" encoding="utf-8"?>
<p:tagLst xmlns:p="http://schemas.openxmlformats.org/presentationml/2006/main">
  <p:tag name="AS_UNIQUEID" val="647"/>
  <p:tag name="KSO_WM_BEAUTIFY_FLAG" val=""/>
  <p:tag name="KSO_WM_DIAGRAM_GROUP_CODE" val="l1-1"/>
  <p:tag name="KSO_WM_TAG_VERSION" val="1.0"/>
  <p:tag name="KSO_WM_TEMPLATE_CATEGORY" val="custom"/>
  <p:tag name="KSO_WM_TEMPLATE_INDEX" val="20163074"/>
  <p:tag name="KSO_WM_UNIT_COMPATIBLE" val="0"/>
  <p:tag name="KSO_WM_UNIT_DIAGRAM_ISNUMVISUAL" val="0"/>
  <p:tag name="KSO_WM_UNIT_DIAGRAM_ISREFERUNIT" val="0"/>
  <p:tag name="KSO_WM_UNIT_HIGHLIGHT" val="0"/>
  <p:tag name="KSO_WM_UNIT_ID" val="custom20163074_2*i*3"/>
  <p:tag name="KSO_WM_UNIT_INDEX" val="3"/>
  <p:tag name="KSO_WM_UNIT_LAYERLEVEL" val="1"/>
  <p:tag name="KSO_WM_UNIT_TYPE" val="i"/>
  <p:tag name="KSO_WM_UNIT_USESOURCEFORMAT_APPLY" val="1"/>
</p:tagLst>
</file>

<file path=ppt/tags/tag138.xml><?xml version="1.0" encoding="utf-8"?>
<p:tagLst xmlns:p="http://schemas.openxmlformats.org/presentationml/2006/main">
  <p:tag name="AS_UNIQUEID" val="646"/>
  <p:tag name="KSO_WM_UNIT_PLACING_PICTURE_USER_VIEWPORT" val="{&quot;height&quot;:2070.192125984252,&quot;width&quot;:5886.1385826771657}"/>
  <p:tag name="KSO_WM_BEAUTIFY_FLAG" val=""/>
</p:tagLst>
</file>

<file path=ppt/tags/tag139.xml><?xml version="1.0" encoding="utf-8"?>
<p:tagLst xmlns:p="http://schemas.openxmlformats.org/presentationml/2006/main">
  <p:tag name="KSO_WM_SLIDE_BACKGROUND_TYPE" val="general"/>
  <p:tag name="KSO_WM_SLIDE_BK_DARK_LIGHT" val="2"/>
</p:tagLst>
</file>

<file path=ppt/tags/tag14.xml><?xml version="1.0" encoding="utf-8"?>
<p:tagLst xmlns:p="http://schemas.openxmlformats.org/presentationml/2006/main">
  <p:tag name="AS_UNIQUEID" val="738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40.xml><?xml version="1.0" encoding="utf-8"?>
<p:tagLst xmlns:p="http://schemas.openxmlformats.org/presentationml/2006/main">
  <p:tag name="AS_UNIQUEID" val="1456"/>
  <p:tag name="KSO_WM_BEAUTIFY_FLAG" val=""/>
</p:tagLst>
</file>

<file path=ppt/tags/tag141.xml><?xml version="1.0" encoding="utf-8"?>
<p:tagLst xmlns:p="http://schemas.openxmlformats.org/presentationml/2006/main">
  <p:tag name="AS_UNIQUEID" val="1457"/>
</p:tagLst>
</file>

<file path=ppt/tags/tag142.xml><?xml version="1.0" encoding="utf-8"?>
<p:tagLst xmlns:p="http://schemas.openxmlformats.org/presentationml/2006/main">
  <p:tag name="AS_UNIQUEID" val="1241"/>
  <p:tag name="KSO_WM_BEAUTIFY_FLAG" val=""/>
</p:tagLst>
</file>

<file path=ppt/tags/tag143.xml><?xml version="1.0" encoding="utf-8"?>
<p:tagLst xmlns:p="http://schemas.openxmlformats.org/presentationml/2006/main">
  <p:tag name="AS_UNIQUEID" val="647"/>
  <p:tag name="KSO_WM_BEAUTIFY_FLAG" val=""/>
  <p:tag name="KSO_WM_DIAGRAM_GROUP_CODE" val="l1-1"/>
  <p:tag name="KSO_WM_TAG_VERSION" val="1.0"/>
  <p:tag name="KSO_WM_TEMPLATE_CATEGORY" val="custom"/>
  <p:tag name="KSO_WM_TEMPLATE_INDEX" val="20163074"/>
  <p:tag name="KSO_WM_UNIT_COMPATIBLE" val="0"/>
  <p:tag name="KSO_WM_UNIT_DIAGRAM_ISNUMVISUAL" val="0"/>
  <p:tag name="KSO_WM_UNIT_DIAGRAM_ISREFERUNIT" val="0"/>
  <p:tag name="KSO_WM_UNIT_HIGHLIGHT" val="0"/>
  <p:tag name="KSO_WM_UNIT_ID" val="custom20163074_2*i*3"/>
  <p:tag name="KSO_WM_UNIT_INDEX" val="3"/>
  <p:tag name="KSO_WM_UNIT_LAYERLEVEL" val="1"/>
  <p:tag name="KSO_WM_UNIT_TYPE" val="i"/>
  <p:tag name="KSO_WM_UNIT_USESOURCEFORMAT_APPLY" val="1"/>
</p:tagLst>
</file>

<file path=ppt/tags/tag144.xml><?xml version="1.0" encoding="utf-8"?>
<p:tagLst xmlns:p="http://schemas.openxmlformats.org/presentationml/2006/main">
  <p:tag name="AS_UNIQUEID" val="1441"/>
</p:tagLst>
</file>

<file path=ppt/tags/tag145.xml><?xml version="1.0" encoding="utf-8"?>
<p:tagLst xmlns:p="http://schemas.openxmlformats.org/presentationml/2006/main">
  <p:tag name="AS_UNIQUEID" val="1442"/>
</p:tagLst>
</file>

<file path=ppt/tags/tag146.xml><?xml version="1.0" encoding="utf-8"?>
<p:tagLst xmlns:p="http://schemas.openxmlformats.org/presentationml/2006/main">
  <p:tag name="AS_UNIQUEID" val="1443"/>
</p:tagLst>
</file>

<file path=ppt/tags/tag147.xml><?xml version="1.0" encoding="utf-8"?>
<p:tagLst xmlns:p="http://schemas.openxmlformats.org/presentationml/2006/main">
  <p:tag name="AS_UNIQUEID" val="1457"/>
  <p:tag name="KSO_WM_BEAUTIFY_FLAG" val=""/>
</p:tagLst>
</file>

<file path=ppt/tags/tag148.xml><?xml version="1.0" encoding="utf-8"?>
<p:tagLst xmlns:p="http://schemas.openxmlformats.org/presentationml/2006/main">
  <p:tag name="AS_UNIQUEID" val="647"/>
  <p:tag name="KSO_WM_BEAUTIFY_FLAG" val=""/>
  <p:tag name="KSO_WM_DIAGRAM_GROUP_CODE" val="l1-1"/>
  <p:tag name="KSO_WM_TAG_VERSION" val="1.0"/>
  <p:tag name="KSO_WM_TEMPLATE_CATEGORY" val="custom"/>
  <p:tag name="KSO_WM_TEMPLATE_INDEX" val="20163074"/>
  <p:tag name="KSO_WM_UNIT_COMPATIBLE" val="0"/>
  <p:tag name="KSO_WM_UNIT_DIAGRAM_ISNUMVISUAL" val="0"/>
  <p:tag name="KSO_WM_UNIT_DIAGRAM_ISREFERUNIT" val="0"/>
  <p:tag name="KSO_WM_UNIT_HIGHLIGHT" val="0"/>
  <p:tag name="KSO_WM_UNIT_ID" val="custom20163074_2*i*3"/>
  <p:tag name="KSO_WM_UNIT_INDEX" val="3"/>
  <p:tag name="KSO_WM_UNIT_LAYERLEVEL" val="1"/>
  <p:tag name="KSO_WM_UNIT_TYPE" val="i"/>
  <p:tag name="KSO_WM_UNIT_USESOURCEFORMAT_APPLY" val="1"/>
</p:tagLst>
</file>

<file path=ppt/tags/tag149.xml><?xml version="1.0" encoding="utf-8"?>
<p:tagLst xmlns:p="http://schemas.openxmlformats.org/presentationml/2006/main">
  <p:tag name="AS_UNIQUEID" val="1441"/>
</p:tagLst>
</file>

<file path=ppt/tags/tag15.xml><?xml version="1.0" encoding="utf-8"?>
<p:tagLst xmlns:p="http://schemas.openxmlformats.org/presentationml/2006/main">
  <p:tag name="AS_UNIQUEID" val="739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50.xml><?xml version="1.0" encoding="utf-8"?>
<p:tagLst xmlns:p="http://schemas.openxmlformats.org/presentationml/2006/main">
  <p:tag name="AS_UNIQUEID" val="1442"/>
</p:tagLst>
</file>

<file path=ppt/tags/tag151.xml><?xml version="1.0" encoding="utf-8"?>
<p:tagLst xmlns:p="http://schemas.openxmlformats.org/presentationml/2006/main">
  <p:tag name="AS_UNIQUEID" val="1443"/>
</p:tagLst>
</file>

<file path=ppt/tags/tag152.xml><?xml version="1.0" encoding="utf-8"?>
<p:tagLst xmlns:p="http://schemas.openxmlformats.org/presentationml/2006/main">
  <p:tag name="AS_UNIQUEID" val="1456"/>
  <p:tag name="KSO_WM_BEAUTIFY_FLAG" val=""/>
</p:tagLst>
</file>

<file path=ppt/tags/tag153.xml><?xml version="1.0" encoding="utf-8"?>
<p:tagLst xmlns:p="http://schemas.openxmlformats.org/presentationml/2006/main">
  <p:tag name="AS_UNIQUEID" val="1457"/>
</p:tagLst>
</file>

<file path=ppt/tags/tag154.xml><?xml version="1.0" encoding="utf-8"?>
<p:tagLst xmlns:p="http://schemas.openxmlformats.org/presentationml/2006/main">
  <p:tag name="AS_UNIQUEID" val="647"/>
  <p:tag name="KSO_WM_BEAUTIFY_FLAG" val=""/>
  <p:tag name="KSO_WM_DIAGRAM_GROUP_CODE" val="l1-1"/>
  <p:tag name="KSO_WM_TAG_VERSION" val="1.0"/>
  <p:tag name="KSO_WM_TEMPLATE_CATEGORY" val="custom"/>
  <p:tag name="KSO_WM_TEMPLATE_INDEX" val="20163074"/>
  <p:tag name="KSO_WM_UNIT_COMPATIBLE" val="0"/>
  <p:tag name="KSO_WM_UNIT_DIAGRAM_ISNUMVISUAL" val="0"/>
  <p:tag name="KSO_WM_UNIT_DIAGRAM_ISREFERUNIT" val="0"/>
  <p:tag name="KSO_WM_UNIT_HIGHLIGHT" val="0"/>
  <p:tag name="KSO_WM_UNIT_ID" val="custom20163074_2*i*3"/>
  <p:tag name="KSO_WM_UNIT_INDEX" val="3"/>
  <p:tag name="KSO_WM_UNIT_LAYERLEVEL" val="1"/>
  <p:tag name="KSO_WM_UNIT_TYPE" val="i"/>
  <p:tag name="KSO_WM_UNIT_USESOURCEFORMAT_APPLY" val="1"/>
</p:tagLst>
</file>

<file path=ppt/tags/tag155.xml><?xml version="1.0" encoding="utf-8"?>
<p:tagLst xmlns:p="http://schemas.openxmlformats.org/presentationml/2006/main">
  <p:tag name="AS_UNIQUEID" val="1441"/>
</p:tagLst>
</file>

<file path=ppt/tags/tag156.xml><?xml version="1.0" encoding="utf-8"?>
<p:tagLst xmlns:p="http://schemas.openxmlformats.org/presentationml/2006/main">
  <p:tag name="AS_UNIQUEID" val="1442"/>
</p:tagLst>
</file>

<file path=ppt/tags/tag157.xml><?xml version="1.0" encoding="utf-8"?>
<p:tagLst xmlns:p="http://schemas.openxmlformats.org/presentationml/2006/main">
  <p:tag name="AS_UNIQUEID" val="1443"/>
</p:tagLst>
</file>

<file path=ppt/tags/tag158.xml><?xml version="1.0" encoding="utf-8"?>
<p:tagLst xmlns:p="http://schemas.openxmlformats.org/presentationml/2006/main">
  <p:tag name="AS_UNIQUEID" val="1457"/>
  <p:tag name="KSO_WM_BEAUTIFY_FLAG" val=""/>
</p:tagLst>
</file>

<file path=ppt/tags/tag159.xml><?xml version="1.0" encoding="utf-8"?>
<p:tagLst xmlns:p="http://schemas.openxmlformats.org/presentationml/2006/main">
  <p:tag name="AS_UNIQUEID" val="647"/>
  <p:tag name="KSO_WM_BEAUTIFY_FLAG" val=""/>
  <p:tag name="KSO_WM_DIAGRAM_GROUP_CODE" val="l1-1"/>
  <p:tag name="KSO_WM_TAG_VERSION" val="1.0"/>
  <p:tag name="KSO_WM_TEMPLATE_CATEGORY" val="custom"/>
  <p:tag name="KSO_WM_TEMPLATE_INDEX" val="20163074"/>
  <p:tag name="KSO_WM_UNIT_COMPATIBLE" val="0"/>
  <p:tag name="KSO_WM_UNIT_DIAGRAM_ISNUMVISUAL" val="0"/>
  <p:tag name="KSO_WM_UNIT_DIAGRAM_ISREFERUNIT" val="0"/>
  <p:tag name="KSO_WM_UNIT_HIGHLIGHT" val="0"/>
  <p:tag name="KSO_WM_UNIT_ID" val="custom20163074_2*i*3"/>
  <p:tag name="KSO_WM_UNIT_INDEX" val="3"/>
  <p:tag name="KSO_WM_UNIT_LAYERLEVEL" val="1"/>
  <p:tag name="KSO_WM_UNIT_TYPE" val="i"/>
  <p:tag name="KSO_WM_UNIT_USESOURCEFORMAT_APPLY" val="1"/>
</p:tagLst>
</file>

<file path=ppt/tags/tag16.xml><?xml version="1.0" encoding="utf-8"?>
<p:tagLst xmlns:p="http://schemas.openxmlformats.org/presentationml/2006/main">
  <p:tag name="AS_UNIQUEID" val="739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60.xml><?xml version="1.0" encoding="utf-8"?>
<p:tagLst xmlns:p="http://schemas.openxmlformats.org/presentationml/2006/main">
  <p:tag name="AS_UNIQUEID" val="1441"/>
</p:tagLst>
</file>

<file path=ppt/tags/tag161.xml><?xml version="1.0" encoding="utf-8"?>
<p:tagLst xmlns:p="http://schemas.openxmlformats.org/presentationml/2006/main">
  <p:tag name="AS_UNIQUEID" val="1442"/>
</p:tagLst>
</file>

<file path=ppt/tags/tag162.xml><?xml version="1.0" encoding="utf-8"?>
<p:tagLst xmlns:p="http://schemas.openxmlformats.org/presentationml/2006/main">
  <p:tag name="AS_UNIQUEID" val="1443"/>
</p:tagLst>
</file>

<file path=ppt/tags/tag163.xml><?xml version="1.0" encoding="utf-8"?>
<p:tagLst xmlns:p="http://schemas.openxmlformats.org/presentationml/2006/main">
  <p:tag name="AS_UNIQUEID" val="1456"/>
  <p:tag name="KSO_WM_BEAUTIFY_FLAG" val=""/>
</p:tagLst>
</file>

<file path=ppt/tags/tag164.xml><?xml version="1.0" encoding="utf-8"?>
<p:tagLst xmlns:p="http://schemas.openxmlformats.org/presentationml/2006/main">
  <p:tag name="AS_UNIQUEID" val="1457"/>
</p:tagLst>
</file>

<file path=ppt/tags/tag165.xml><?xml version="1.0" encoding="utf-8"?>
<p:tagLst xmlns:p="http://schemas.openxmlformats.org/presentationml/2006/main">
  <p:tag name="AS_UNIQUEID" val="1441"/>
</p:tagLst>
</file>

<file path=ppt/tags/tag166.xml><?xml version="1.0" encoding="utf-8"?>
<p:tagLst xmlns:p="http://schemas.openxmlformats.org/presentationml/2006/main">
  <p:tag name="AS_UNIQUEID" val="1442"/>
</p:tagLst>
</file>

<file path=ppt/tags/tag167.xml><?xml version="1.0" encoding="utf-8"?>
<p:tagLst xmlns:p="http://schemas.openxmlformats.org/presentationml/2006/main">
  <p:tag name="AS_UNIQUEID" val="1443"/>
</p:tagLst>
</file>

<file path=ppt/tags/tag168.xml><?xml version="1.0" encoding="utf-8"?>
<p:tagLst xmlns:p="http://schemas.openxmlformats.org/presentationml/2006/main">
  <p:tag name="AS_UNIQUEID" val="1457"/>
  <p:tag name="KSO_WM_BEAUTIFY_FLAG" val=""/>
</p:tagLst>
</file>

<file path=ppt/tags/tag169.xml><?xml version="1.0" encoding="utf-8"?>
<p:tagLst xmlns:p="http://schemas.openxmlformats.org/presentationml/2006/main">
  <p:tag name="AS_UNIQUEID" val="647"/>
  <p:tag name="KSO_WM_BEAUTIFY_FLAG" val=""/>
  <p:tag name="KSO_WM_DIAGRAM_GROUP_CODE" val="l1-1"/>
  <p:tag name="KSO_WM_TAG_VERSION" val="1.0"/>
  <p:tag name="KSO_WM_TEMPLATE_CATEGORY" val="custom"/>
  <p:tag name="KSO_WM_TEMPLATE_INDEX" val="20163074"/>
  <p:tag name="KSO_WM_UNIT_COMPATIBLE" val="0"/>
  <p:tag name="KSO_WM_UNIT_DIAGRAM_ISNUMVISUAL" val="0"/>
  <p:tag name="KSO_WM_UNIT_DIAGRAM_ISREFERUNIT" val="0"/>
  <p:tag name="KSO_WM_UNIT_HIGHLIGHT" val="0"/>
  <p:tag name="KSO_WM_UNIT_ID" val="custom20163074_2*i*3"/>
  <p:tag name="KSO_WM_UNIT_INDEX" val="3"/>
  <p:tag name="KSO_WM_UNIT_LAYERLEVEL" val="1"/>
  <p:tag name="KSO_WM_UNIT_TYPE" val="i"/>
  <p:tag name="KSO_WM_UNIT_USESOURCEFORMAT_APPLY" val="1"/>
</p:tagLst>
</file>

<file path=ppt/tags/tag17.xml><?xml version="1.0" encoding="utf-8"?>
<p:tagLst xmlns:p="http://schemas.openxmlformats.org/presentationml/2006/main">
  <p:tag name="AS_UNIQUEID" val="739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70.xml><?xml version="1.0" encoding="utf-8"?>
<p:tagLst xmlns:p="http://schemas.openxmlformats.org/presentationml/2006/main">
  <p:tag name="AS_UNIQUEID" val="1441"/>
</p:tagLst>
</file>

<file path=ppt/tags/tag171.xml><?xml version="1.0" encoding="utf-8"?>
<p:tagLst xmlns:p="http://schemas.openxmlformats.org/presentationml/2006/main">
  <p:tag name="AS_UNIQUEID" val="1442"/>
</p:tagLst>
</file>

<file path=ppt/tags/tag172.xml><?xml version="1.0" encoding="utf-8"?>
<p:tagLst xmlns:p="http://schemas.openxmlformats.org/presentationml/2006/main">
  <p:tag name="AS_UNIQUEID" val="1443"/>
</p:tagLst>
</file>

<file path=ppt/tags/tag173.xml><?xml version="1.0" encoding="utf-8"?>
<p:tagLst xmlns:p="http://schemas.openxmlformats.org/presentationml/2006/main">
  <p:tag name="AS_UNIQUEID" val="1456"/>
  <p:tag name="KSO_WM_BEAUTIFY_FLAG" val=""/>
</p:tagLst>
</file>

<file path=ppt/tags/tag174.xml><?xml version="1.0" encoding="utf-8"?>
<p:tagLst xmlns:p="http://schemas.openxmlformats.org/presentationml/2006/main">
  <p:tag name="AS_UNIQUEID" val="1457"/>
</p:tagLst>
</file>

<file path=ppt/tags/tag175.xml><?xml version="1.0" encoding="utf-8"?>
<p:tagLst xmlns:p="http://schemas.openxmlformats.org/presentationml/2006/main">
  <p:tag name="AS_UNIQUEID" val="1441"/>
</p:tagLst>
</file>

<file path=ppt/tags/tag176.xml><?xml version="1.0" encoding="utf-8"?>
<p:tagLst xmlns:p="http://schemas.openxmlformats.org/presentationml/2006/main">
  <p:tag name="AS_UNIQUEID" val="1442"/>
</p:tagLst>
</file>

<file path=ppt/tags/tag177.xml><?xml version="1.0" encoding="utf-8"?>
<p:tagLst xmlns:p="http://schemas.openxmlformats.org/presentationml/2006/main">
  <p:tag name="AS_UNIQUEID" val="1443"/>
</p:tagLst>
</file>

<file path=ppt/tags/tag178.xml><?xml version="1.0" encoding="utf-8"?>
<p:tagLst xmlns:p="http://schemas.openxmlformats.org/presentationml/2006/main">
  <p:tag name="AS_UNIQUEID" val="1457"/>
  <p:tag name="KSO_WM_BEAUTIFY_FLAG" val=""/>
</p:tagLst>
</file>

<file path=ppt/tags/tag179.xml><?xml version="1.0" encoding="utf-8"?>
<p:tagLst xmlns:p="http://schemas.openxmlformats.org/presentationml/2006/main">
  <p:tag name="AS_UNIQUEID" val="647"/>
  <p:tag name="KSO_WM_BEAUTIFY_FLAG" val=""/>
  <p:tag name="KSO_WM_DIAGRAM_GROUP_CODE" val="l1-1"/>
  <p:tag name="KSO_WM_TAG_VERSION" val="1.0"/>
  <p:tag name="KSO_WM_TEMPLATE_CATEGORY" val="custom"/>
  <p:tag name="KSO_WM_TEMPLATE_INDEX" val="20163074"/>
  <p:tag name="KSO_WM_UNIT_COMPATIBLE" val="0"/>
  <p:tag name="KSO_WM_UNIT_DIAGRAM_ISNUMVISUAL" val="0"/>
  <p:tag name="KSO_WM_UNIT_DIAGRAM_ISREFERUNIT" val="0"/>
  <p:tag name="KSO_WM_UNIT_HIGHLIGHT" val="0"/>
  <p:tag name="KSO_WM_UNIT_ID" val="custom20163074_2*i*3"/>
  <p:tag name="KSO_WM_UNIT_INDEX" val="3"/>
  <p:tag name="KSO_WM_UNIT_LAYERLEVEL" val="1"/>
  <p:tag name="KSO_WM_UNIT_TYPE" val="i"/>
  <p:tag name="KSO_WM_UNIT_USESOURCEFORMAT_APPLY" val="1"/>
</p:tagLst>
</file>

<file path=ppt/tags/tag18.xml><?xml version="1.0" encoding="utf-8"?>
<p:tagLst xmlns:p="http://schemas.openxmlformats.org/presentationml/2006/main">
  <p:tag name="AS_UNIQUEID" val="7393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180.xml><?xml version="1.0" encoding="utf-8"?>
<p:tagLst xmlns:p="http://schemas.openxmlformats.org/presentationml/2006/main">
  <p:tag name="AS_UNIQUEID" val="1441"/>
</p:tagLst>
</file>

<file path=ppt/tags/tag181.xml><?xml version="1.0" encoding="utf-8"?>
<p:tagLst xmlns:p="http://schemas.openxmlformats.org/presentationml/2006/main">
  <p:tag name="AS_UNIQUEID" val="1442"/>
</p:tagLst>
</file>

<file path=ppt/tags/tag182.xml><?xml version="1.0" encoding="utf-8"?>
<p:tagLst xmlns:p="http://schemas.openxmlformats.org/presentationml/2006/main">
  <p:tag name="AS_UNIQUEID" val="1443"/>
</p:tagLst>
</file>

<file path=ppt/tags/tag183.xml><?xml version="1.0" encoding="utf-8"?>
<p:tagLst xmlns:p="http://schemas.openxmlformats.org/presentationml/2006/main">
  <p:tag name="AS_UNIQUEID" val="1456"/>
  <p:tag name="KSO_WM_BEAUTIFY_FLAG" val=""/>
</p:tagLst>
</file>

<file path=ppt/tags/tag184.xml><?xml version="1.0" encoding="utf-8"?>
<p:tagLst xmlns:p="http://schemas.openxmlformats.org/presentationml/2006/main">
  <p:tag name="AS_UNIQUEID" val="1457"/>
</p:tagLst>
</file>

<file path=ppt/tags/tag185.xml><?xml version="1.0" encoding="utf-8"?>
<p:tagLst xmlns:p="http://schemas.openxmlformats.org/presentationml/2006/main">
  <p:tag name="AS_UNIQUEID" val="1441"/>
</p:tagLst>
</file>

<file path=ppt/tags/tag186.xml><?xml version="1.0" encoding="utf-8"?>
<p:tagLst xmlns:p="http://schemas.openxmlformats.org/presentationml/2006/main">
  <p:tag name="AS_UNIQUEID" val="1442"/>
</p:tagLst>
</file>

<file path=ppt/tags/tag187.xml><?xml version="1.0" encoding="utf-8"?>
<p:tagLst xmlns:p="http://schemas.openxmlformats.org/presentationml/2006/main">
  <p:tag name="AS_UNIQUEID" val="1443"/>
</p:tagLst>
</file>

<file path=ppt/tags/tag19.xml><?xml version="1.0" encoding="utf-8"?>
<p:tagLst xmlns:p="http://schemas.openxmlformats.org/presentationml/2006/main">
  <p:tag name="AS_UNIQUEID" val="7394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.xml><?xml version="1.0" encoding="utf-8"?>
<p:tagLst xmlns:p="http://schemas.openxmlformats.org/presentationml/2006/main">
  <p:tag name="AS_UNIQUEID" val="1104"/>
</p:tagLst>
</file>

<file path=ppt/tags/tag20.xml><?xml version="1.0" encoding="utf-8"?>
<p:tagLst xmlns:p="http://schemas.openxmlformats.org/presentationml/2006/main">
  <p:tag name="AS_UNIQUEID" val="7395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1.xml><?xml version="1.0" encoding="utf-8"?>
<p:tagLst xmlns:p="http://schemas.openxmlformats.org/presentationml/2006/main">
  <p:tag name="AS_UNIQUEID" val="7396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2.xml><?xml version="1.0" encoding="utf-8"?>
<p:tagLst xmlns:p="http://schemas.openxmlformats.org/presentationml/2006/main">
  <p:tag name="AS_UNIQUEID" val="7397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3.xml><?xml version="1.0" encoding="utf-8"?>
<p:tagLst xmlns:p="http://schemas.openxmlformats.org/presentationml/2006/main">
  <p:tag name="AS_UNIQUEID" val="7398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4.xml><?xml version="1.0" encoding="utf-8"?>
<p:tagLst xmlns:p="http://schemas.openxmlformats.org/presentationml/2006/main">
  <p:tag name="AS_UNIQUEID" val="7399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5.xml><?xml version="1.0" encoding="utf-8"?>
<p:tagLst xmlns:p="http://schemas.openxmlformats.org/presentationml/2006/main">
  <p:tag name="AS_UNIQUEID" val="7400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6.xml><?xml version="1.0" encoding="utf-8"?>
<p:tagLst xmlns:p="http://schemas.openxmlformats.org/presentationml/2006/main">
  <p:tag name="AS_UNIQUEID" val="7401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7.xml><?xml version="1.0" encoding="utf-8"?>
<p:tagLst xmlns:p="http://schemas.openxmlformats.org/presentationml/2006/main">
  <p:tag name="AS_UNIQUEID" val="7402"/>
  <p:tag name="KSO_WM_BEAUTIFY_FLAG" val="#wm#"/>
  <p:tag name="KSO_WM_TAG_VERSION" val="1.0"/>
  <p:tag name="KSO_WM_UNIT_COMPATIBLE" val="0"/>
  <p:tag name="KSO_WM_UNIT_DIAGRAM_ISNUMVISUAL" val="0"/>
  <p:tag name="KSO_WM_UNIT_DIAGRAM_ISREFERUNIT" val="0"/>
  <p:tag name="KSO_WM_UNIT_HIGHLIGHT" val="0"/>
  <p:tag name="KSO_WM_UNIT_ID" val="_3**"/>
  <p:tag name="KSO_WM_UNIT_LAYERLEVEL" val="1"/>
</p:tagLst>
</file>

<file path=ppt/tags/tag28.xml><?xml version="1.0" encoding="utf-8"?>
<p:tagLst xmlns:p="http://schemas.openxmlformats.org/presentationml/2006/main">
  <p:tag name="AS_UNIQUEID" val="1123"/>
</p:tagLst>
</file>

<file path=ppt/tags/tag29.xml><?xml version="1.0" encoding="utf-8"?>
<p:tagLst xmlns:p="http://schemas.openxmlformats.org/presentationml/2006/main">
  <p:tag name="AS_UNIQUEID" val="1125"/>
</p:tagLst>
</file>

<file path=ppt/tags/tag3.xml><?xml version="1.0" encoding="utf-8"?>
<p:tagLst xmlns:p="http://schemas.openxmlformats.org/presentationml/2006/main">
  <p:tag name="AS_UNIQUEID" val="1106"/>
</p:tagLst>
</file>

<file path=ppt/tags/tag30.xml><?xml version="1.0" encoding="utf-8"?>
<p:tagLst xmlns:p="http://schemas.openxmlformats.org/presentationml/2006/main">
  <p:tag name="AS_UNIQUEID" val="1126"/>
</p:tagLst>
</file>

<file path=ppt/tags/tag31.xml><?xml version="1.0" encoding="utf-8"?>
<p:tagLst xmlns:p="http://schemas.openxmlformats.org/presentationml/2006/main">
  <p:tag name="AS_UNIQUEID" val="1127"/>
</p:tagLst>
</file>

<file path=ppt/tags/tag32.xml><?xml version="1.0" encoding="utf-8"?>
<p:tagLst xmlns:p="http://schemas.openxmlformats.org/presentationml/2006/main">
  <p:tag name="AS_UNIQUEID" val="1128"/>
</p:tagLst>
</file>

<file path=ppt/tags/tag33.xml><?xml version="1.0" encoding="utf-8"?>
<p:tagLst xmlns:p="http://schemas.openxmlformats.org/presentationml/2006/main">
  <p:tag name="AS_UNIQUEID" val="1129"/>
</p:tagLst>
</file>

<file path=ppt/tags/tag34.xml><?xml version="1.0" encoding="utf-8"?>
<p:tagLst xmlns:p="http://schemas.openxmlformats.org/presentationml/2006/main">
  <p:tag name="AS_UNIQUEID" val="1131"/>
</p:tagLst>
</file>

<file path=ppt/tags/tag35.xml><?xml version="1.0" encoding="utf-8"?>
<p:tagLst xmlns:p="http://schemas.openxmlformats.org/presentationml/2006/main">
  <p:tag name="AS_UNIQUEID" val="1132"/>
</p:tagLst>
</file>

<file path=ppt/tags/tag36.xml><?xml version="1.0" encoding="utf-8"?>
<p:tagLst xmlns:p="http://schemas.openxmlformats.org/presentationml/2006/main">
  <p:tag name="AS_UNIQUEID" val="1133"/>
</p:tagLst>
</file>

<file path=ppt/tags/tag37.xml><?xml version="1.0" encoding="utf-8"?>
<p:tagLst xmlns:p="http://schemas.openxmlformats.org/presentationml/2006/main">
  <p:tag name="AS_UNIQUEID" val="1134"/>
</p:tagLst>
</file>

<file path=ppt/tags/tag38.xml><?xml version="1.0" encoding="utf-8"?>
<p:tagLst xmlns:p="http://schemas.openxmlformats.org/presentationml/2006/main">
  <p:tag name="AS_UNIQUEID" val="1135"/>
</p:tagLst>
</file>

<file path=ppt/tags/tag39.xml><?xml version="1.0" encoding="utf-8"?>
<p:tagLst xmlns:p="http://schemas.openxmlformats.org/presentationml/2006/main">
  <p:tag name="AS_UNIQUEID" val="1138"/>
</p:tagLst>
</file>

<file path=ppt/tags/tag4.xml><?xml version="1.0" encoding="utf-8"?>
<p:tagLst xmlns:p="http://schemas.openxmlformats.org/presentationml/2006/main">
  <p:tag name="AS_UNIQUEID" val="1108"/>
</p:tagLst>
</file>

<file path=ppt/tags/tag40.xml><?xml version="1.0" encoding="utf-8"?>
<p:tagLst xmlns:p="http://schemas.openxmlformats.org/presentationml/2006/main">
  <p:tag name="AS_UNIQUEID" val="1140"/>
</p:tagLst>
</file>

<file path=ppt/tags/tag41.xml><?xml version="1.0" encoding="utf-8"?>
<p:tagLst xmlns:p="http://schemas.openxmlformats.org/presentationml/2006/main">
  <p:tag name="AS_UNIQUEID" val="1141"/>
</p:tagLst>
</file>

<file path=ppt/tags/tag42.xml><?xml version="1.0" encoding="utf-8"?>
<p:tagLst xmlns:p="http://schemas.openxmlformats.org/presentationml/2006/main">
  <p:tag name="AS_UNIQUEID" val="1142"/>
</p:tagLst>
</file>

<file path=ppt/tags/tag43.xml><?xml version="1.0" encoding="utf-8"?>
<p:tagLst xmlns:p="http://schemas.openxmlformats.org/presentationml/2006/main">
  <p:tag name="AS_UNIQUEID" val="1143"/>
</p:tagLst>
</file>

<file path=ppt/tags/tag44.xml><?xml version="1.0" encoding="utf-8"?>
<p:tagLst xmlns:p="http://schemas.openxmlformats.org/presentationml/2006/main">
  <p:tag name="AS_UNIQUEID" val="1144"/>
</p:tagLst>
</file>

<file path=ppt/tags/tag45.xml><?xml version="1.0" encoding="utf-8"?>
<p:tagLst xmlns:p="http://schemas.openxmlformats.org/presentationml/2006/main">
  <p:tag name="AS_UNIQUEID" val="1145"/>
</p:tagLst>
</file>

<file path=ppt/tags/tag46.xml><?xml version="1.0" encoding="utf-8"?>
<p:tagLst xmlns:p="http://schemas.openxmlformats.org/presentationml/2006/main">
  <p:tag name="AS_UNIQUEID" val="646"/>
  <p:tag name="KSO_WM_UNIT_PLACING_PICTURE_USER_VIEWPORT" val="{&quot;height&quot;:2070.192125984252,&quot;width&quot;:5886.1385826771657}"/>
</p:tagLst>
</file>

<file path=ppt/tags/tag47.xml><?xml version="1.0" encoding="utf-8"?>
<p:tagLst xmlns:p="http://schemas.openxmlformats.org/presentationml/2006/main">
  <p:tag name="AS_UNIQUEID" val="647"/>
  <p:tag name="KSO_WM_BEAUTIFY_FLAG" val="#wm#"/>
  <p:tag name="KSO_WM_DIAGRAM_GROUP_CODE" val="l1-1"/>
  <p:tag name="KSO_WM_TAG_VERSION" val="1.0"/>
  <p:tag name="KSO_WM_TEMPLATE_CATEGORY" val="custom"/>
  <p:tag name="KSO_WM_TEMPLATE_INDEX" val="20163074"/>
  <p:tag name="KSO_WM_UNIT_COMPATIBLE" val="0"/>
  <p:tag name="KSO_WM_UNIT_DIAGRAM_ISNUMVISUAL" val="0"/>
  <p:tag name="KSO_WM_UNIT_DIAGRAM_ISREFERUNIT" val="0"/>
  <p:tag name="KSO_WM_UNIT_HIGHLIGHT" val="0"/>
  <p:tag name="KSO_WM_UNIT_ID" val="custom20163074_2*i*3"/>
  <p:tag name="KSO_WM_UNIT_INDEX" val="3"/>
  <p:tag name="KSO_WM_UNIT_LAYERLEVEL" val="1"/>
  <p:tag name="KSO_WM_UNIT_TYPE" val="i"/>
  <p:tag name="KSO_WM_UNIT_USESOURCEFORMAT_APPLY" val="1"/>
</p:tagLst>
</file>

<file path=ppt/tags/tag48.xml><?xml version="1.0" encoding="utf-8"?>
<p:tagLst xmlns:p="http://schemas.openxmlformats.org/presentationml/2006/main">
  <p:tag name="AS_UNIQUEID" val="648"/>
</p:tagLst>
</file>

<file path=ppt/tags/tag49.xml><?xml version="1.0" encoding="utf-8"?>
<p:tagLst xmlns:p="http://schemas.openxmlformats.org/presentationml/2006/main">
  <p:tag name="AS_UNIQUEID" val="1164"/>
  <p:tag name="KSO_WM_BEAUTIFY_FLAG" val=""/>
</p:tagLst>
</file>

<file path=ppt/tags/tag5.xml><?xml version="1.0" encoding="utf-8"?>
<p:tagLst xmlns:p="http://schemas.openxmlformats.org/presentationml/2006/main">
  <p:tag name="AS_UNIQUEID" val="1110"/>
</p:tagLst>
</file>

<file path=ppt/tags/tag50.xml><?xml version="1.0" encoding="utf-8"?>
<p:tagLst xmlns:p="http://schemas.openxmlformats.org/presentationml/2006/main">
  <p:tag name="AS_UNIQUEID" val="1163"/>
  <p:tag name="KSO_WM_BEAUTIFY_FLAG" val=""/>
</p:tagLst>
</file>

<file path=ppt/tags/tag51.xml><?xml version="1.0" encoding="utf-8"?>
<p:tagLst xmlns:p="http://schemas.openxmlformats.org/presentationml/2006/main">
  <p:tag name="KSO_WM_BEAUTIFY_FLAG" val="#wm#"/>
  <p:tag name="KSO_WM_SLIDE_ID" val="basetag20163537_5"/>
  <p:tag name="KSO_WM_SLIDE_INDEX" val="5"/>
  <p:tag name="KSO_WM_SLIDE_ITEM_CNT" val="0"/>
  <p:tag name="KSO_WM_SLIDE_TYPE" val="text"/>
  <p:tag name="KSO_WM_TAG_VERSION" val="1.0"/>
  <p:tag name="KSO_WM_TEMPLATE_CATEGORY" val="custom"/>
  <p:tag name="KSO_WM_TEMPLATE_INDEX" val="20204735"/>
</p:tagLst>
</file>

<file path=ppt/tags/tag52.xml><?xml version="1.0" encoding="utf-8"?>
<p:tagLst xmlns:p="http://schemas.openxmlformats.org/presentationml/2006/main">
  <p:tag name="AS_UNIQUEID" val="1242"/>
  <p:tag name="KSO_WM_BEAUTIFY_FLAG" val=""/>
  <p:tag name="TABLE_ENDDRAG_ORIGIN_RECT" val="930*431"/>
  <p:tag name="TABLE_ENDDRAG_RECT" val="9*75*930*431"/>
</p:tagLst>
</file>

<file path=ppt/tags/tag53.xml><?xml version="1.0" encoding="utf-8"?>
<p:tagLst xmlns:p="http://schemas.openxmlformats.org/presentationml/2006/main">
  <p:tag name="AS_UNIQUEID" val="1241"/>
  <p:tag name="KSO_WM_BEAUTIFY_FLAG" val=""/>
</p:tagLst>
</file>

<file path=ppt/tags/tag54.xml><?xml version="1.0" encoding="utf-8"?>
<p:tagLst xmlns:p="http://schemas.openxmlformats.org/presentationml/2006/main">
  <p:tag name="AS_UNIQUEID" val="647"/>
  <p:tag name="KSO_WM_BEAUTIFY_FLAG" val=""/>
  <p:tag name="KSO_WM_DIAGRAM_GROUP_CODE" val="l1-1"/>
  <p:tag name="KSO_WM_TAG_VERSION" val="1.0"/>
  <p:tag name="KSO_WM_TEMPLATE_CATEGORY" val="custom"/>
  <p:tag name="KSO_WM_TEMPLATE_INDEX" val="20163074"/>
  <p:tag name="KSO_WM_UNIT_COMPATIBLE" val="0"/>
  <p:tag name="KSO_WM_UNIT_DIAGRAM_ISNUMVISUAL" val="0"/>
  <p:tag name="KSO_WM_UNIT_DIAGRAM_ISREFERUNIT" val="0"/>
  <p:tag name="KSO_WM_UNIT_HIGHLIGHT" val="0"/>
  <p:tag name="KSO_WM_UNIT_ID" val="custom20163074_2*i*3"/>
  <p:tag name="KSO_WM_UNIT_INDEX" val="3"/>
  <p:tag name="KSO_WM_UNIT_LAYERLEVEL" val="1"/>
  <p:tag name="KSO_WM_UNIT_TYPE" val="i"/>
  <p:tag name="KSO_WM_UNIT_USESOURCEFORMAT_APPLY" val="1"/>
</p:tagLst>
</file>

<file path=ppt/tags/tag55.xml><?xml version="1.0" encoding="utf-8"?>
<p:tagLst xmlns:p="http://schemas.openxmlformats.org/presentationml/2006/main">
  <p:tag name="AS_UNIQUEID" val="1227"/>
</p:tagLst>
</file>

<file path=ppt/tags/tag56.xml><?xml version="1.0" encoding="utf-8"?>
<p:tagLst xmlns:p="http://schemas.openxmlformats.org/presentationml/2006/main">
  <p:tag name="AS_UNIQUEID" val="1228"/>
</p:tagLst>
</file>

<file path=ppt/tags/tag57.xml><?xml version="1.0" encoding="utf-8"?>
<p:tagLst xmlns:p="http://schemas.openxmlformats.org/presentationml/2006/main">
  <p:tag name="AS_UNIQUEID" val="1229"/>
</p:tagLst>
</file>

<file path=ppt/tags/tag58.xml><?xml version="1.0" encoding="utf-8"?>
<p:tagLst xmlns:p="http://schemas.openxmlformats.org/presentationml/2006/main">
  <p:tag name="AS_UNIQUEID" val="1276"/>
  <p:tag name="KSO_WM_BEAUTIFY_FLAG" val=""/>
</p:tagLst>
</file>

<file path=ppt/tags/tag59.xml><?xml version="1.0" encoding="utf-8"?>
<p:tagLst xmlns:p="http://schemas.openxmlformats.org/presentationml/2006/main">
  <p:tag name="AS_UNIQUEID" val="1277"/>
  <p:tag name="KSO_WM_BEAUTIFY_FLAG" val=""/>
  <p:tag name="KSO_WM_UNIT_TABLE_BEAUTIFY" val="smartTable{36e5dab4-8b93-4a19-9890-4eb45e3ac0a4}"/>
  <p:tag name="TABLE_COLOR_RGB" val="0x000000*0xFFFFFF*0x212121*0xFFFFFF*0x11659A*0x1BA8C9*0x22C29C*0x91CE24*0xF4B720*0xDA542A"/>
  <p:tag name="TABLE_COLORIDX" val="25"/>
  <p:tag name="TABLE_EMPHASIZE_COLOR" val="1140122"/>
  <p:tag name="TABLE_ENDDRAG_ORIGIN_RECT" val="902*383"/>
  <p:tag name="TABLE_ENDDRAG_RECT" val="47*140*902*383"/>
  <p:tag name="TABLE_SKINIDX" val="7"/>
</p:tagLst>
</file>

<file path=ppt/tags/tag6.xml><?xml version="1.0" encoding="utf-8"?>
<p:tagLst xmlns:p="http://schemas.openxmlformats.org/presentationml/2006/main">
  <p:tag name="AS_UNIQUEID" val="1112"/>
</p:tagLst>
</file>

<file path=ppt/tags/tag60.xml><?xml version="1.0" encoding="utf-8"?>
<p:tagLst xmlns:p="http://schemas.openxmlformats.org/presentationml/2006/main">
  <p:tag name="AS_UNIQUEID" val="1278"/>
  <p:tag name="KSO_WM_BEAUTIFY_FLAG" val=""/>
</p:tagLst>
</file>

<file path=ppt/tags/tag61.xml><?xml version="1.0" encoding="utf-8"?>
<p:tagLst xmlns:p="http://schemas.openxmlformats.org/presentationml/2006/main">
  <p:tag name="AS_UNIQUEID" val="1279"/>
  <p:tag name="KSO_WM_BEAUTIFY_FLAG" val=""/>
</p:tagLst>
</file>

<file path=ppt/tags/tag62.xml><?xml version="1.0" encoding="utf-8"?>
<p:tagLst xmlns:p="http://schemas.openxmlformats.org/presentationml/2006/main">
  <p:tag name="AS_UNIQUEID" val="647"/>
  <p:tag name="KSO_WM_BEAUTIFY_FLAG" val=""/>
  <p:tag name="KSO_WM_DIAGRAM_GROUP_CODE" val="l1-1"/>
  <p:tag name="KSO_WM_TAG_VERSION" val="1.0"/>
  <p:tag name="KSO_WM_TEMPLATE_CATEGORY" val="custom"/>
  <p:tag name="KSO_WM_TEMPLATE_INDEX" val="20163074"/>
  <p:tag name="KSO_WM_UNIT_COMPATIBLE" val="0"/>
  <p:tag name="KSO_WM_UNIT_DIAGRAM_ISNUMVISUAL" val="0"/>
  <p:tag name="KSO_WM_UNIT_DIAGRAM_ISREFERUNIT" val="0"/>
  <p:tag name="KSO_WM_UNIT_HIGHLIGHT" val="0"/>
  <p:tag name="KSO_WM_UNIT_ID" val="custom20163074_2*i*3"/>
  <p:tag name="KSO_WM_UNIT_INDEX" val="3"/>
  <p:tag name="KSO_WM_UNIT_LAYERLEVEL" val="1"/>
  <p:tag name="KSO_WM_UNIT_TYPE" val="i"/>
  <p:tag name="KSO_WM_UNIT_USESOURCEFORMAT_APPLY" val="1"/>
</p:tagLst>
</file>

<file path=ppt/tags/tag63.xml><?xml version="1.0" encoding="utf-8"?>
<p:tagLst xmlns:p="http://schemas.openxmlformats.org/presentationml/2006/main">
  <p:tag name="AS_UNIQUEID" val="1241"/>
  <p:tag name="KSO_WM_BEAUTIFY_FLAG" val=""/>
</p:tagLst>
</file>

<file path=ppt/tags/tag64.xml><?xml version="1.0" encoding="utf-8"?>
<p:tagLst xmlns:p="http://schemas.openxmlformats.org/presentationml/2006/main">
  <p:tag name="AS_UNIQUEID" val="1261"/>
</p:tagLst>
</file>

<file path=ppt/tags/tag65.xml><?xml version="1.0" encoding="utf-8"?>
<p:tagLst xmlns:p="http://schemas.openxmlformats.org/presentationml/2006/main">
  <p:tag name="AS_UNIQUEID" val="1262"/>
</p:tagLst>
</file>

<file path=ppt/tags/tag66.xml><?xml version="1.0" encoding="utf-8"?>
<p:tagLst xmlns:p="http://schemas.openxmlformats.org/presentationml/2006/main">
  <p:tag name="AS_UNIQUEID" val="1263"/>
</p:tagLst>
</file>

<file path=ppt/tags/tag67.xml><?xml version="1.0" encoding="utf-8"?>
<p:tagLst xmlns:p="http://schemas.openxmlformats.org/presentationml/2006/main">
  <p:tag name="AS_UNIQUEID" val="647"/>
  <p:tag name="KSO_WM_BEAUTIFY_FLAG" val=""/>
  <p:tag name="KSO_WM_DIAGRAM_GROUP_CODE" val="l1-1"/>
  <p:tag name="KSO_WM_TAG_VERSION" val="1.0"/>
  <p:tag name="KSO_WM_TEMPLATE_CATEGORY" val="custom"/>
  <p:tag name="KSO_WM_TEMPLATE_INDEX" val="20163074"/>
  <p:tag name="KSO_WM_UNIT_COMPATIBLE" val="0"/>
  <p:tag name="KSO_WM_UNIT_DIAGRAM_ISNUMVISUAL" val="0"/>
  <p:tag name="KSO_WM_UNIT_DIAGRAM_ISREFERUNIT" val="0"/>
  <p:tag name="KSO_WM_UNIT_HIGHLIGHT" val="0"/>
  <p:tag name="KSO_WM_UNIT_ID" val="custom20163074_2*i*3"/>
  <p:tag name="KSO_WM_UNIT_INDEX" val="3"/>
  <p:tag name="KSO_WM_UNIT_LAYERLEVEL" val="1"/>
  <p:tag name="KSO_WM_UNIT_TYPE" val="i"/>
  <p:tag name="KSO_WM_UNIT_USESOURCEFORMAT_APPLY" val="1"/>
</p:tagLst>
</file>

<file path=ppt/tags/tag68.xml><?xml version="1.0" encoding="utf-8"?>
<p:tagLst xmlns:p="http://schemas.openxmlformats.org/presentationml/2006/main">
  <p:tag name="AS_UNIQUEID" val="1241"/>
  <p:tag name="KSO_WM_BEAUTIFY_FLAG" val=""/>
</p:tagLst>
</file>

<file path=ppt/tags/tag69.xml><?xml version="1.0" encoding="utf-8"?>
<p:tagLst xmlns:p="http://schemas.openxmlformats.org/presentationml/2006/main">
  <p:tag name="AS_UNIQUEID" val="1441"/>
</p:tagLst>
</file>

<file path=ppt/tags/tag7.xml><?xml version="1.0" encoding="utf-8"?>
<p:tagLst xmlns:p="http://schemas.openxmlformats.org/presentationml/2006/main">
  <p:tag name="AS_UNIQUEID" val="1114"/>
</p:tagLst>
</file>

<file path=ppt/tags/tag70.xml><?xml version="1.0" encoding="utf-8"?>
<p:tagLst xmlns:p="http://schemas.openxmlformats.org/presentationml/2006/main">
  <p:tag name="AS_UNIQUEID" val="1442"/>
</p:tagLst>
</file>

<file path=ppt/tags/tag71.xml><?xml version="1.0" encoding="utf-8"?>
<p:tagLst xmlns:p="http://schemas.openxmlformats.org/presentationml/2006/main">
  <p:tag name="AS_UNIQUEID" val="1443"/>
</p:tagLst>
</file>

<file path=ppt/tags/tag72.xml><?xml version="1.0" encoding="utf-8"?>
<p:tagLst xmlns:p="http://schemas.openxmlformats.org/presentationml/2006/main">
  <p:tag name="AS_UNIQUEID" val="647"/>
  <p:tag name="KSO_WM_BEAUTIFY_FLAG" val=""/>
  <p:tag name="KSO_WM_DIAGRAM_GROUP_CODE" val="l1-1"/>
  <p:tag name="KSO_WM_TAG_VERSION" val="1.0"/>
  <p:tag name="KSO_WM_TEMPLATE_CATEGORY" val="custom"/>
  <p:tag name="KSO_WM_TEMPLATE_INDEX" val="20163074"/>
  <p:tag name="KSO_WM_UNIT_COMPATIBLE" val="0"/>
  <p:tag name="KSO_WM_UNIT_DIAGRAM_ISNUMVISUAL" val="0"/>
  <p:tag name="KSO_WM_UNIT_DIAGRAM_ISREFERUNIT" val="0"/>
  <p:tag name="KSO_WM_UNIT_HIGHLIGHT" val="0"/>
  <p:tag name="KSO_WM_UNIT_ID" val="custom20163074_2*i*3"/>
  <p:tag name="KSO_WM_UNIT_INDEX" val="3"/>
  <p:tag name="KSO_WM_UNIT_LAYERLEVEL" val="1"/>
  <p:tag name="KSO_WM_UNIT_TYPE" val="i"/>
  <p:tag name="KSO_WM_UNIT_USESOURCEFORMAT_APPLY" val="1"/>
</p:tagLst>
</file>

<file path=ppt/tags/tag73.xml><?xml version="1.0" encoding="utf-8"?>
<p:tagLst xmlns:p="http://schemas.openxmlformats.org/presentationml/2006/main">
  <p:tag name="AS_UNIQUEID" val="1241"/>
  <p:tag name="KSO_WM_BEAUTIFY_FLAG" val=""/>
</p:tagLst>
</file>

<file path=ppt/tags/tag74.xml><?xml version="1.0" encoding="utf-8"?>
<p:tagLst xmlns:p="http://schemas.openxmlformats.org/presentationml/2006/main">
  <p:tag name="AS_UNIQUEID" val="1441"/>
</p:tagLst>
</file>

<file path=ppt/tags/tag75.xml><?xml version="1.0" encoding="utf-8"?>
<p:tagLst xmlns:p="http://schemas.openxmlformats.org/presentationml/2006/main">
  <p:tag name="AS_UNIQUEID" val="1442"/>
</p:tagLst>
</file>

<file path=ppt/tags/tag76.xml><?xml version="1.0" encoding="utf-8"?>
<p:tagLst xmlns:p="http://schemas.openxmlformats.org/presentationml/2006/main">
  <p:tag name="AS_UNIQUEID" val="1443"/>
</p:tagLst>
</file>

<file path=ppt/tags/tag77.xml><?xml version="1.0" encoding="utf-8"?>
<p:tagLst xmlns:p="http://schemas.openxmlformats.org/presentationml/2006/main">
  <p:tag name="AS_UNIQUEID" val="647"/>
  <p:tag name="KSO_WM_BEAUTIFY_FLAG" val=""/>
  <p:tag name="KSO_WM_DIAGRAM_GROUP_CODE" val="l1-1"/>
  <p:tag name="KSO_WM_TAG_VERSION" val="1.0"/>
  <p:tag name="KSO_WM_TEMPLATE_CATEGORY" val="custom"/>
  <p:tag name="KSO_WM_TEMPLATE_INDEX" val="20163074"/>
  <p:tag name="KSO_WM_UNIT_COMPATIBLE" val="0"/>
  <p:tag name="KSO_WM_UNIT_DIAGRAM_ISNUMVISUAL" val="0"/>
  <p:tag name="KSO_WM_UNIT_DIAGRAM_ISREFERUNIT" val="0"/>
  <p:tag name="KSO_WM_UNIT_HIGHLIGHT" val="0"/>
  <p:tag name="KSO_WM_UNIT_ID" val="custom20163074_2*i*3"/>
  <p:tag name="KSO_WM_UNIT_INDEX" val="3"/>
  <p:tag name="KSO_WM_UNIT_LAYERLEVEL" val="1"/>
  <p:tag name="KSO_WM_UNIT_TYPE" val="i"/>
  <p:tag name="KSO_WM_UNIT_USESOURCEFORMAT_APPLY" val="1"/>
</p:tagLst>
</file>

<file path=ppt/tags/tag78.xml><?xml version="1.0" encoding="utf-8"?>
<p:tagLst xmlns:p="http://schemas.openxmlformats.org/presentationml/2006/main">
  <p:tag name="AS_UNIQUEID" val="1241"/>
  <p:tag name="KSO_WM_BEAUTIFY_FLAG" val=""/>
</p:tagLst>
</file>

<file path=ppt/tags/tag79.xml><?xml version="1.0" encoding="utf-8"?>
<p:tagLst xmlns:p="http://schemas.openxmlformats.org/presentationml/2006/main">
  <p:tag name="AS_UNIQUEID" val="1441"/>
</p:tagLst>
</file>

<file path=ppt/tags/tag8.xml><?xml version="1.0" encoding="utf-8"?>
<p:tagLst xmlns:p="http://schemas.openxmlformats.org/presentationml/2006/main">
  <p:tag name="AS_UNIQUEID" val="1116"/>
</p:tagLst>
</file>

<file path=ppt/tags/tag80.xml><?xml version="1.0" encoding="utf-8"?>
<p:tagLst xmlns:p="http://schemas.openxmlformats.org/presentationml/2006/main">
  <p:tag name="AS_UNIQUEID" val="1442"/>
</p:tagLst>
</file>

<file path=ppt/tags/tag81.xml><?xml version="1.0" encoding="utf-8"?>
<p:tagLst xmlns:p="http://schemas.openxmlformats.org/presentationml/2006/main">
  <p:tag name="AS_UNIQUEID" val="1443"/>
</p:tagLst>
</file>

<file path=ppt/tags/tag82.xml><?xml version="1.0" encoding="utf-8"?>
<p:tagLst xmlns:p="http://schemas.openxmlformats.org/presentationml/2006/main">
  <p:tag name="TABLE_ENDDRAG_ORIGIN_RECT" val="932*416"/>
  <p:tag name="TABLE_ENDDRAG_RECT" val="16*112*932*416"/>
</p:tagLst>
</file>

<file path=ppt/tags/tag83.xml><?xml version="1.0" encoding="utf-8"?>
<p:tagLst xmlns:p="http://schemas.openxmlformats.org/presentationml/2006/main">
  <p:tag name="AS_UNIQUEID" val="647"/>
  <p:tag name="KSO_WM_BEAUTIFY_FLAG" val=""/>
  <p:tag name="KSO_WM_DIAGRAM_GROUP_CODE" val="l1-1"/>
  <p:tag name="KSO_WM_TAG_VERSION" val="1.0"/>
  <p:tag name="KSO_WM_TEMPLATE_CATEGORY" val="custom"/>
  <p:tag name="KSO_WM_TEMPLATE_INDEX" val="20163074"/>
  <p:tag name="KSO_WM_UNIT_COMPATIBLE" val="0"/>
  <p:tag name="KSO_WM_UNIT_DIAGRAM_ISNUMVISUAL" val="0"/>
  <p:tag name="KSO_WM_UNIT_DIAGRAM_ISREFERUNIT" val="0"/>
  <p:tag name="KSO_WM_UNIT_HIGHLIGHT" val="0"/>
  <p:tag name="KSO_WM_UNIT_ID" val="custom20163074_2*i*3"/>
  <p:tag name="KSO_WM_UNIT_INDEX" val="3"/>
  <p:tag name="KSO_WM_UNIT_LAYERLEVEL" val="1"/>
  <p:tag name="KSO_WM_UNIT_TYPE" val="i"/>
  <p:tag name="KSO_WM_UNIT_USESOURCEFORMAT_APPLY" val="1"/>
</p:tagLst>
</file>

<file path=ppt/tags/tag84.xml><?xml version="1.0" encoding="utf-8"?>
<p:tagLst xmlns:p="http://schemas.openxmlformats.org/presentationml/2006/main">
  <p:tag name="AS_UNIQUEID" val="1241"/>
  <p:tag name="KSO_WM_BEAUTIFY_FLAG" val=""/>
</p:tagLst>
</file>

<file path=ppt/tags/tag85.xml><?xml version="1.0" encoding="utf-8"?>
<p:tagLst xmlns:p="http://schemas.openxmlformats.org/presentationml/2006/main">
  <p:tag name="AS_UNIQUEID" val="1441"/>
</p:tagLst>
</file>

<file path=ppt/tags/tag86.xml><?xml version="1.0" encoding="utf-8"?>
<p:tagLst xmlns:p="http://schemas.openxmlformats.org/presentationml/2006/main">
  <p:tag name="AS_UNIQUEID" val="1442"/>
</p:tagLst>
</file>

<file path=ppt/tags/tag87.xml><?xml version="1.0" encoding="utf-8"?>
<p:tagLst xmlns:p="http://schemas.openxmlformats.org/presentationml/2006/main">
  <p:tag name="AS_UNIQUEID" val="1443"/>
</p:tagLst>
</file>

<file path=ppt/tags/tag88.xml><?xml version="1.0" encoding="utf-8"?>
<p:tagLst xmlns:p="http://schemas.openxmlformats.org/presentationml/2006/main">
  <p:tag name="AS_UNIQUEID" val="1314"/>
  <p:tag name="KSO_WM_BEAUTIFY_FLAG" val=""/>
</p:tagLst>
</file>

<file path=ppt/tags/tag89.xml><?xml version="1.0" encoding="utf-8"?>
<p:tagLst xmlns:p="http://schemas.openxmlformats.org/presentationml/2006/main">
  <p:tag name="AS_UNIQUEID" val="1315"/>
</p:tagLst>
</file>

<file path=ppt/tags/tag9.xml><?xml version="1.0" encoding="utf-8"?>
<p:tagLst xmlns:p="http://schemas.openxmlformats.org/presentationml/2006/main">
  <p:tag name="AS_UNIQUEID" val="1117"/>
</p:tagLst>
</file>

<file path=ppt/tags/tag90.xml><?xml version="1.0" encoding="utf-8"?>
<p:tagLst xmlns:p="http://schemas.openxmlformats.org/presentationml/2006/main">
  <p:tag name="KSO_WM_BEAUTIFY_FLAG" val=""/>
</p:tagLst>
</file>

<file path=ppt/tags/tag91.xml><?xml version="1.0" encoding="utf-8"?>
<p:tagLst xmlns:p="http://schemas.openxmlformats.org/presentationml/2006/main">
  <p:tag name="AS_UNIQUEID" val="647"/>
  <p:tag name="KSO_WM_BEAUTIFY_FLAG" val=""/>
  <p:tag name="KSO_WM_DIAGRAM_GROUP_CODE" val="l1-1"/>
  <p:tag name="KSO_WM_TAG_VERSION" val="1.0"/>
  <p:tag name="KSO_WM_TEMPLATE_CATEGORY" val="custom"/>
  <p:tag name="KSO_WM_TEMPLATE_INDEX" val="20163074"/>
  <p:tag name="KSO_WM_UNIT_COMPATIBLE" val="0"/>
  <p:tag name="KSO_WM_UNIT_DIAGRAM_ISNUMVISUAL" val="0"/>
  <p:tag name="KSO_WM_UNIT_DIAGRAM_ISREFERUNIT" val="0"/>
  <p:tag name="KSO_WM_UNIT_HIGHLIGHT" val="0"/>
  <p:tag name="KSO_WM_UNIT_ID" val="custom20163074_2*i*3"/>
  <p:tag name="KSO_WM_UNIT_INDEX" val="3"/>
  <p:tag name="KSO_WM_UNIT_LAYERLEVEL" val="1"/>
  <p:tag name="KSO_WM_UNIT_TYPE" val="i"/>
  <p:tag name="KSO_WM_UNIT_USESOURCEFORMAT_APPLY" val="1"/>
</p:tagLst>
</file>

<file path=ppt/tags/tag92.xml><?xml version="1.0" encoding="utf-8"?>
<p:tagLst xmlns:p="http://schemas.openxmlformats.org/presentationml/2006/main">
  <p:tag name="AS_UNIQUEID" val="1241"/>
  <p:tag name="KSO_WM_BEAUTIFY_FLAG" val=""/>
</p:tagLst>
</file>

<file path=ppt/tags/tag93.xml><?xml version="1.0" encoding="utf-8"?>
<p:tagLst xmlns:p="http://schemas.openxmlformats.org/presentationml/2006/main">
  <p:tag name="AS_UNIQUEID" val="1299"/>
</p:tagLst>
</file>

<file path=ppt/tags/tag94.xml><?xml version="1.0" encoding="utf-8"?>
<p:tagLst xmlns:p="http://schemas.openxmlformats.org/presentationml/2006/main">
  <p:tag name="AS_UNIQUEID" val="1300"/>
</p:tagLst>
</file>

<file path=ppt/tags/tag95.xml><?xml version="1.0" encoding="utf-8"?>
<p:tagLst xmlns:p="http://schemas.openxmlformats.org/presentationml/2006/main">
  <p:tag name="AS_UNIQUEID" val="1301"/>
</p:tagLst>
</file>

<file path=ppt/tags/tag96.xml><?xml version="1.0" encoding="utf-8"?>
<p:tagLst xmlns:p="http://schemas.openxmlformats.org/presentationml/2006/main">
  <p:tag name="AS_UNIQUEID" val="1315"/>
  <p:tag name="KSO_WM_BEAUTIFY_FLAG" val=""/>
</p:tagLst>
</file>

<file path=ppt/tags/tag97.xml><?xml version="1.0" encoding="utf-8"?>
<p:tagLst xmlns:p="http://schemas.openxmlformats.org/presentationml/2006/main">
  <p:tag name="AS_UNIQUEID" val="1299"/>
</p:tagLst>
</file>

<file path=ppt/tags/tag98.xml><?xml version="1.0" encoding="utf-8"?>
<p:tagLst xmlns:p="http://schemas.openxmlformats.org/presentationml/2006/main">
  <p:tag name="AS_UNIQUEID" val="1300"/>
</p:tagLst>
</file>

<file path=ppt/tags/tag99.xml><?xml version="1.0" encoding="utf-8"?>
<p:tagLst xmlns:p="http://schemas.openxmlformats.org/presentationml/2006/main">
  <p:tag name="AS_UNIQUEID" val="1301"/>
</p:tagLst>
</file>

<file path=ppt/theme/theme1.xml><?xml version="1.0" encoding="utf-8"?>
<a:theme xmlns:a="http://schemas.openxmlformats.org/drawingml/2006/main" name="第一PPT，www.1ppt.com">
  <a:themeElements>
    <a:clrScheme name="自定义 331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37AB91"/>
      </a:accent1>
      <a:accent2>
        <a:srgbClr val="FF9409"/>
      </a:accent2>
      <a:accent3>
        <a:srgbClr val="37AB91"/>
      </a:accent3>
      <a:accent4>
        <a:srgbClr val="FF9409"/>
      </a:accent4>
      <a:accent5>
        <a:srgbClr val="37AB91"/>
      </a:accent5>
      <a:accent6>
        <a:srgbClr val="FF9409"/>
      </a:accent6>
      <a:hlink>
        <a:srgbClr val="37AB91"/>
      </a:hlink>
      <a:folHlink>
        <a:srgbClr val="BFBFBF"/>
      </a:folHlink>
    </a:clrScheme>
    <a:fontScheme name="witwv1jx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主题​​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等线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等线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WPS 演示</Application>
  <ScaleCrop>0</ScaleCrop>
  <Company>学科网</Company>
  <LinksUpToDate>0</LinksUpToDate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rbm.xkw.com</dc:creator>
  <cp:lastModifiedBy>翠翠</cp:lastModifiedBy>
  <dcterms:created xsi:type="dcterms:W3CDTF">2024-03-04T16:25:00Z</dcterms:created>
  <dcterms:modified xsi:type="dcterms:W3CDTF">2026-01-16T00:47:45Z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  <property fmtid="{D5CDD505-2E9C-101B-9397-08002B2CF9AE}" pid="6" name="ICV">
    <vt:lpwstr>f78561d4f9f74a35b059af630a77391a_23</vt:lpwstr>
  </property>
  <property fmtid="{D5CDD505-2E9C-101B-9397-08002B2CF9AE}" pid="7" name="KSOProductBuildVer">
    <vt:lpwstr>2052-12.1.0.24034</vt:lpwstr>
  </property>
</Properties>
</file>